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11"/>
  </p:notesMasterIdLst>
  <p:sldIdLst>
    <p:sldId id="2147482834" r:id="rId6"/>
    <p:sldId id="2147482839" r:id="rId7"/>
    <p:sldId id="2147482835" r:id="rId8"/>
    <p:sldId id="2147482772" r:id="rId9"/>
    <p:sldId id="214748283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7E9958-0173-16D2-A5B9-9CA2EC33FEDF}" v="83" dt="2025-08-04T16:17:11.6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Kiely" userId="037a3115-1015-4e1d-b297-dfa4cbf98ce4" providerId="ADAL" clId="{67A7E472-8505-4634-9D35-0BADCACC2A31}"/>
    <pc:docChg chg="undo custSel modSld">
      <pc:chgData name="Katherine Kiely" userId="037a3115-1015-4e1d-b297-dfa4cbf98ce4" providerId="ADAL" clId="{67A7E472-8505-4634-9D35-0BADCACC2A31}" dt="2025-06-11T13:05:23.261" v="464" actId="20577"/>
      <pc:docMkLst>
        <pc:docMk/>
      </pc:docMkLst>
      <pc:sldChg chg="addSp modSp mod">
        <pc:chgData name="Katherine Kiely" userId="037a3115-1015-4e1d-b297-dfa4cbf98ce4" providerId="ADAL" clId="{67A7E472-8505-4634-9D35-0BADCACC2A31}" dt="2025-06-11T13:01:01.307" v="89" actId="1038"/>
        <pc:sldMkLst>
          <pc:docMk/>
          <pc:sldMk cId="1502466953" sldId="2147482772"/>
        </pc:sldMkLst>
        <pc:spChg chg="mod">
          <ac:chgData name="Katherine Kiely" userId="037a3115-1015-4e1d-b297-dfa4cbf98ce4" providerId="ADAL" clId="{67A7E472-8505-4634-9D35-0BADCACC2A31}" dt="2025-06-11T13:00:54.316" v="86" actId="12788"/>
          <ac:spMkLst>
            <pc:docMk/>
            <pc:sldMk cId="1502466953" sldId="2147482772"/>
            <ac:spMk id="7" creationId="{C7263903-B3B2-89CC-B52F-F2FA6E9AA298}"/>
          </ac:spMkLst>
        </pc:spChg>
        <pc:spChg chg="mod">
          <ac:chgData name="Katherine Kiely" userId="037a3115-1015-4e1d-b297-dfa4cbf98ce4" providerId="ADAL" clId="{67A7E472-8505-4634-9D35-0BADCACC2A31}" dt="2025-06-11T13:00:54.316" v="86" actId="12788"/>
          <ac:spMkLst>
            <pc:docMk/>
            <pc:sldMk cId="1502466953" sldId="2147482772"/>
            <ac:spMk id="42" creationId="{96998AB5-63DD-7DFF-43BF-54C9C060FD76}"/>
          </ac:spMkLst>
        </pc:spChg>
        <pc:spChg chg="mod">
          <ac:chgData name="Katherine Kiely" userId="037a3115-1015-4e1d-b297-dfa4cbf98ce4" providerId="ADAL" clId="{67A7E472-8505-4634-9D35-0BADCACC2A31}" dt="2025-06-11T13:00:54.316" v="86" actId="12788"/>
          <ac:spMkLst>
            <pc:docMk/>
            <pc:sldMk cId="1502466953" sldId="2147482772"/>
            <ac:spMk id="43" creationId="{63A6B2BE-9544-6E7B-9271-2A5F0E0B274D}"/>
          </ac:spMkLst>
        </pc:spChg>
        <pc:spChg chg="mod">
          <ac:chgData name="Katherine Kiely" userId="037a3115-1015-4e1d-b297-dfa4cbf98ce4" providerId="ADAL" clId="{67A7E472-8505-4634-9D35-0BADCACC2A31}" dt="2025-06-11T13:00:54.316" v="86" actId="12788"/>
          <ac:spMkLst>
            <pc:docMk/>
            <pc:sldMk cId="1502466953" sldId="2147482772"/>
            <ac:spMk id="44" creationId="{CE17BF26-CECF-E4B3-AC8A-2E663B04F39F}"/>
          </ac:spMkLst>
        </pc:spChg>
        <pc:spChg chg="mod">
          <ac:chgData name="Katherine Kiely" userId="037a3115-1015-4e1d-b297-dfa4cbf98ce4" providerId="ADAL" clId="{67A7E472-8505-4634-9D35-0BADCACC2A31}" dt="2025-06-11T13:00:54.316" v="86" actId="12788"/>
          <ac:spMkLst>
            <pc:docMk/>
            <pc:sldMk cId="1502466953" sldId="2147482772"/>
            <ac:spMk id="46" creationId="{D5162A3C-6DF6-C800-2794-B3F3387F5973}"/>
          </ac:spMkLst>
        </pc:spChg>
        <pc:spChg chg="mod">
          <ac:chgData name="Katherine Kiely" userId="037a3115-1015-4e1d-b297-dfa4cbf98ce4" providerId="ADAL" clId="{67A7E472-8505-4634-9D35-0BADCACC2A31}" dt="2025-06-11T13:00:54.316" v="86" actId="12788"/>
          <ac:spMkLst>
            <pc:docMk/>
            <pc:sldMk cId="1502466953" sldId="2147482772"/>
            <ac:spMk id="83" creationId="{2E53C08A-4797-A15F-DE41-DFD09D067119}"/>
          </ac:spMkLst>
        </pc:spChg>
        <pc:spChg chg="mod">
          <ac:chgData name="Katherine Kiely" userId="037a3115-1015-4e1d-b297-dfa4cbf98ce4" providerId="ADAL" clId="{67A7E472-8505-4634-9D35-0BADCACC2A31}" dt="2025-06-11T13:00:54.316" v="86" actId="12788"/>
          <ac:spMkLst>
            <pc:docMk/>
            <pc:sldMk cId="1502466953" sldId="2147482772"/>
            <ac:spMk id="87" creationId="{A2F3F140-9488-428C-7513-A30DA94DE50A}"/>
          </ac:spMkLst>
        </pc:spChg>
        <pc:grpChg chg="mod">
          <ac:chgData name="Katherine Kiely" userId="037a3115-1015-4e1d-b297-dfa4cbf98ce4" providerId="ADAL" clId="{67A7E472-8505-4634-9D35-0BADCACC2A31}" dt="2025-06-11T13:00:54.316" v="86" actId="12788"/>
          <ac:grpSpMkLst>
            <pc:docMk/>
            <pc:sldMk cId="1502466953" sldId="2147482772"/>
            <ac:grpSpMk id="89" creationId="{95B28BFE-563D-1AC4-C5A0-C549F3FDD937}"/>
          </ac:grpSpMkLst>
        </pc:grpChg>
        <pc:graphicFrameChg chg="add mod modGraphic">
          <ac:chgData name="Katherine Kiely" userId="037a3115-1015-4e1d-b297-dfa4cbf98ce4" providerId="ADAL" clId="{67A7E472-8505-4634-9D35-0BADCACC2A31}" dt="2025-06-11T13:01:01.307" v="89" actId="1038"/>
          <ac:graphicFrameMkLst>
            <pc:docMk/>
            <pc:sldMk cId="1502466953" sldId="2147482772"/>
            <ac:graphicFrameMk id="13" creationId="{78FBCF4A-EDED-0D71-4126-E1F9B1C27D79}"/>
          </ac:graphicFrameMkLst>
        </pc:graphicFrameChg>
        <pc:picChg chg="mod">
          <ac:chgData name="Katherine Kiely" userId="037a3115-1015-4e1d-b297-dfa4cbf98ce4" providerId="ADAL" clId="{67A7E472-8505-4634-9D35-0BADCACC2A31}" dt="2025-06-11T13:00:54.316" v="86" actId="12788"/>
          <ac:picMkLst>
            <pc:docMk/>
            <pc:sldMk cId="1502466953" sldId="2147482772"/>
            <ac:picMk id="45" creationId="{AE0D10EF-38D8-5C04-7463-334DD3F2C974}"/>
          </ac:picMkLst>
        </pc:picChg>
      </pc:sldChg>
      <pc:sldChg chg="addSp modSp mod">
        <pc:chgData name="Katherine Kiely" userId="037a3115-1015-4e1d-b297-dfa4cbf98ce4" providerId="ADAL" clId="{67A7E472-8505-4634-9D35-0BADCACC2A31}" dt="2025-06-11T13:05:23.261" v="464" actId="20577"/>
        <pc:sldMkLst>
          <pc:docMk/>
          <pc:sldMk cId="610464609" sldId="2147482835"/>
        </pc:sldMkLst>
        <pc:spChg chg="mod">
          <ac:chgData name="Katherine Kiely" userId="037a3115-1015-4e1d-b297-dfa4cbf98ce4" providerId="ADAL" clId="{67A7E472-8505-4634-9D35-0BADCACC2A31}" dt="2025-06-11T13:04:53.911" v="449" actId="1036"/>
          <ac:spMkLst>
            <pc:docMk/>
            <pc:sldMk cId="610464609" sldId="2147482835"/>
            <ac:spMk id="6" creationId="{BB4DC7EB-2FE5-A3A3-BB18-411D893512EF}"/>
          </ac:spMkLst>
        </pc:spChg>
        <pc:spChg chg="mod">
          <ac:chgData name="Katherine Kiely" userId="037a3115-1015-4e1d-b297-dfa4cbf98ce4" providerId="ADAL" clId="{67A7E472-8505-4634-9D35-0BADCACC2A31}" dt="2025-06-11T13:02:46.390" v="302" actId="12788"/>
          <ac:spMkLst>
            <pc:docMk/>
            <pc:sldMk cId="610464609" sldId="2147482835"/>
            <ac:spMk id="56" creationId="{86895B93-B157-AEE9-1E82-8E2B943B4561}"/>
          </ac:spMkLst>
        </pc:spChg>
        <pc:spChg chg="mod">
          <ac:chgData name="Katherine Kiely" userId="037a3115-1015-4e1d-b297-dfa4cbf98ce4" providerId="ADAL" clId="{67A7E472-8505-4634-9D35-0BADCACC2A31}" dt="2025-06-11T13:02:46.390" v="302" actId="12788"/>
          <ac:spMkLst>
            <pc:docMk/>
            <pc:sldMk cId="610464609" sldId="2147482835"/>
            <ac:spMk id="57" creationId="{D8B9C197-49F0-F4F7-81C3-1D9294C43BFC}"/>
          </ac:spMkLst>
        </pc:spChg>
        <pc:spChg chg="mod">
          <ac:chgData name="Katherine Kiely" userId="037a3115-1015-4e1d-b297-dfa4cbf98ce4" providerId="ADAL" clId="{67A7E472-8505-4634-9D35-0BADCACC2A31}" dt="2025-06-11T13:02:46.390" v="302" actId="12788"/>
          <ac:spMkLst>
            <pc:docMk/>
            <pc:sldMk cId="610464609" sldId="2147482835"/>
            <ac:spMk id="58" creationId="{B5E026E6-4AA3-3BD6-B9A4-A8E1FEE83A03}"/>
          </ac:spMkLst>
        </pc:spChg>
        <pc:spChg chg="mod">
          <ac:chgData name="Katherine Kiely" userId="037a3115-1015-4e1d-b297-dfa4cbf98ce4" providerId="ADAL" clId="{67A7E472-8505-4634-9D35-0BADCACC2A31}" dt="2025-06-11T13:02:46.390" v="302" actId="12788"/>
          <ac:spMkLst>
            <pc:docMk/>
            <pc:sldMk cId="610464609" sldId="2147482835"/>
            <ac:spMk id="66" creationId="{00924F66-E126-CDE6-508E-DDB4D9B05158}"/>
          </ac:spMkLst>
        </pc:spChg>
        <pc:spChg chg="mod">
          <ac:chgData name="Katherine Kiely" userId="037a3115-1015-4e1d-b297-dfa4cbf98ce4" providerId="ADAL" clId="{67A7E472-8505-4634-9D35-0BADCACC2A31}" dt="2025-06-11T13:04:53.911" v="449" actId="1036"/>
          <ac:spMkLst>
            <pc:docMk/>
            <pc:sldMk cId="610464609" sldId="2147482835"/>
            <ac:spMk id="84" creationId="{C915E9F8-024D-26E4-C7E5-A59831AC6F77}"/>
          </ac:spMkLst>
        </pc:spChg>
        <pc:spChg chg="mod">
          <ac:chgData name="Katherine Kiely" userId="037a3115-1015-4e1d-b297-dfa4cbf98ce4" providerId="ADAL" clId="{67A7E472-8505-4634-9D35-0BADCACC2A31}" dt="2025-06-11T13:04:53.911" v="449" actId="1036"/>
          <ac:spMkLst>
            <pc:docMk/>
            <pc:sldMk cId="610464609" sldId="2147482835"/>
            <ac:spMk id="85" creationId="{A7DBED20-002D-BAF6-9978-48E2665B2C36}"/>
          </ac:spMkLst>
        </pc:spChg>
        <pc:grpChg chg="mod">
          <ac:chgData name="Katherine Kiely" userId="037a3115-1015-4e1d-b297-dfa4cbf98ce4" providerId="ADAL" clId="{67A7E472-8505-4634-9D35-0BADCACC2A31}" dt="2025-06-11T13:03:12.502" v="318" actId="1035"/>
          <ac:grpSpMkLst>
            <pc:docMk/>
            <pc:sldMk cId="610464609" sldId="2147482835"/>
            <ac:grpSpMk id="86" creationId="{DBDF941A-96DF-11AB-FEC3-E7708C2F794B}"/>
          </ac:grpSpMkLst>
        </pc:grpChg>
        <pc:graphicFrameChg chg="add mod modGraphic">
          <ac:chgData name="Katherine Kiely" userId="037a3115-1015-4e1d-b297-dfa4cbf98ce4" providerId="ADAL" clId="{67A7E472-8505-4634-9D35-0BADCACC2A31}" dt="2025-06-11T13:05:23.261" v="464" actId="20577"/>
          <ac:graphicFrameMkLst>
            <pc:docMk/>
            <pc:sldMk cId="610464609" sldId="2147482835"/>
            <ac:graphicFrameMk id="7" creationId="{8428C4FF-B48F-4521-E668-49AE2F3AF051}"/>
          </ac:graphicFrameMkLst>
        </pc:graphicFrameChg>
        <pc:picChg chg="mod">
          <ac:chgData name="Katherine Kiely" userId="037a3115-1015-4e1d-b297-dfa4cbf98ce4" providerId="ADAL" clId="{67A7E472-8505-4634-9D35-0BADCACC2A31}" dt="2025-06-11T13:02:46.390" v="302" actId="12788"/>
          <ac:picMkLst>
            <pc:docMk/>
            <pc:sldMk cId="610464609" sldId="2147482835"/>
            <ac:picMk id="59" creationId="{386F73DB-BCDB-3972-6ACC-BC6024E67AAD}"/>
          </ac:picMkLst>
        </pc:picChg>
      </pc:sldChg>
      <pc:sldChg chg="addSp delSp modSp mod">
        <pc:chgData name="Katherine Kiely" userId="037a3115-1015-4e1d-b297-dfa4cbf98ce4" providerId="ADAL" clId="{67A7E472-8505-4634-9D35-0BADCACC2A31}" dt="2025-06-11T13:04:20.030" v="353" actId="1036"/>
        <pc:sldMkLst>
          <pc:docMk/>
          <pc:sldMk cId="2692799536" sldId="2147482836"/>
        </pc:sldMkLst>
        <pc:spChg chg="mod">
          <ac:chgData name="Katherine Kiely" userId="037a3115-1015-4e1d-b297-dfa4cbf98ce4" providerId="ADAL" clId="{67A7E472-8505-4634-9D35-0BADCACC2A31}" dt="2025-06-11T13:04:20.030" v="353" actId="1036"/>
          <ac:spMkLst>
            <pc:docMk/>
            <pc:sldMk cId="2692799536" sldId="2147482836"/>
            <ac:spMk id="9" creationId="{4E57EF58-29C6-2151-0F50-DC7C7C335A8B}"/>
          </ac:spMkLst>
        </pc:spChg>
        <pc:spChg chg="mod">
          <ac:chgData name="Katherine Kiely" userId="037a3115-1015-4e1d-b297-dfa4cbf98ce4" providerId="ADAL" clId="{67A7E472-8505-4634-9D35-0BADCACC2A31}" dt="2025-06-11T13:04:20.030" v="353" actId="1036"/>
          <ac:spMkLst>
            <pc:docMk/>
            <pc:sldMk cId="2692799536" sldId="2147482836"/>
            <ac:spMk id="86" creationId="{B360D71F-63A2-952F-77D9-273137FC143C}"/>
          </ac:spMkLst>
        </pc:spChg>
        <pc:graphicFrameChg chg="add mod">
          <ac:chgData name="Katherine Kiely" userId="037a3115-1015-4e1d-b297-dfa4cbf98ce4" providerId="ADAL" clId="{67A7E472-8505-4634-9D35-0BADCACC2A31}" dt="2025-06-11T13:04:15.804" v="343" actId="1076"/>
          <ac:graphicFrameMkLst>
            <pc:docMk/>
            <pc:sldMk cId="2692799536" sldId="2147482836"/>
            <ac:graphicFrameMk id="11" creationId="{50A64C02-EC39-8C28-7A5A-F6E2600FFF06}"/>
          </ac:graphicFrameMkLst>
        </pc:graphicFrameChg>
        <pc:picChg chg="mod">
          <ac:chgData name="Katherine Kiely" userId="037a3115-1015-4e1d-b297-dfa4cbf98ce4" providerId="ADAL" clId="{67A7E472-8505-4634-9D35-0BADCACC2A31}" dt="2025-06-11T13:04:20.030" v="353" actId="1036"/>
          <ac:picMkLst>
            <pc:docMk/>
            <pc:sldMk cId="2692799536" sldId="2147482836"/>
            <ac:picMk id="91" creationId="{C5681F08-9AD5-6A96-08E4-70FA502EE780}"/>
          </ac:picMkLst>
        </pc:picChg>
      </pc:sldChg>
    </pc:docChg>
  </pc:docChgLst>
  <pc:docChgLst>
    <pc:chgData name="Katherine Kiely" userId="S::katherine.kiely@system1research.com::037a3115-1015-4e1d-b297-dfa4cbf98ce4" providerId="AD" clId="Web-{F5FBD6F5-9CFF-AD70-CB62-FE59EDBE3C9C}"/>
    <pc:docChg chg="addSld delSld">
      <pc:chgData name="Katherine Kiely" userId="S::katherine.kiely@system1research.com::037a3115-1015-4e1d-b297-dfa4cbf98ce4" providerId="AD" clId="Web-{F5FBD6F5-9CFF-AD70-CB62-FE59EDBE3C9C}" dt="2025-06-25T12:12:20.625" v="13"/>
      <pc:docMkLst>
        <pc:docMk/>
      </pc:docMkLst>
      <pc:sldChg chg="add del">
        <pc:chgData name="Katherine Kiely" userId="S::katherine.kiely@system1research.com::037a3115-1015-4e1d-b297-dfa4cbf98ce4" providerId="AD" clId="Web-{F5FBD6F5-9CFF-AD70-CB62-FE59EDBE3C9C}" dt="2025-06-25T12:12:20.625" v="13"/>
        <pc:sldMkLst>
          <pc:docMk/>
          <pc:sldMk cId="1286567814" sldId="2147482870"/>
        </pc:sldMkLst>
      </pc:sldChg>
      <pc:sldChg chg="add del">
        <pc:chgData name="Katherine Kiely" userId="S::katherine.kiely@system1research.com::037a3115-1015-4e1d-b297-dfa4cbf98ce4" providerId="AD" clId="Web-{F5FBD6F5-9CFF-AD70-CB62-FE59EDBE3C9C}" dt="2025-06-25T12:12:20.578" v="12"/>
        <pc:sldMkLst>
          <pc:docMk/>
          <pc:sldMk cId="3974932630" sldId="2147482871"/>
        </pc:sldMkLst>
      </pc:sldChg>
      <pc:sldChg chg="add del">
        <pc:chgData name="Katherine Kiely" userId="S::katherine.kiely@system1research.com::037a3115-1015-4e1d-b297-dfa4cbf98ce4" providerId="AD" clId="Web-{F5FBD6F5-9CFF-AD70-CB62-FE59EDBE3C9C}" dt="2025-06-25T12:12:20.375" v="11"/>
        <pc:sldMkLst>
          <pc:docMk/>
          <pc:sldMk cId="3297723330" sldId="2147482872"/>
        </pc:sldMkLst>
      </pc:sldChg>
      <pc:sldChg chg="add del">
        <pc:chgData name="Katherine Kiely" userId="S::katherine.kiely@system1research.com::037a3115-1015-4e1d-b297-dfa4cbf98ce4" providerId="AD" clId="Web-{F5FBD6F5-9CFF-AD70-CB62-FE59EDBE3C9C}" dt="2025-06-25T12:12:20.297" v="10"/>
        <pc:sldMkLst>
          <pc:docMk/>
          <pc:sldMk cId="598449585" sldId="2147482873"/>
        </pc:sldMkLst>
      </pc:sldChg>
      <pc:sldChg chg="add del">
        <pc:chgData name="Katherine Kiely" userId="S::katherine.kiely@system1research.com::037a3115-1015-4e1d-b297-dfa4cbf98ce4" providerId="AD" clId="Web-{F5FBD6F5-9CFF-AD70-CB62-FE59EDBE3C9C}" dt="2025-06-25T12:12:20.250" v="9"/>
        <pc:sldMkLst>
          <pc:docMk/>
          <pc:sldMk cId="3551448946" sldId="2147482874"/>
        </pc:sldMkLst>
      </pc:sldChg>
      <pc:sldChg chg="add del">
        <pc:chgData name="Katherine Kiely" userId="S::katherine.kiely@system1research.com::037a3115-1015-4e1d-b297-dfa4cbf98ce4" providerId="AD" clId="Web-{F5FBD6F5-9CFF-AD70-CB62-FE59EDBE3C9C}" dt="2025-06-25T12:12:20.203" v="8"/>
        <pc:sldMkLst>
          <pc:docMk/>
          <pc:sldMk cId="895305393" sldId="2147482875"/>
        </pc:sldMkLst>
      </pc:sldChg>
      <pc:sldChg chg="add del">
        <pc:chgData name="Katherine Kiely" userId="S::katherine.kiely@system1research.com::037a3115-1015-4e1d-b297-dfa4cbf98ce4" providerId="AD" clId="Web-{F5FBD6F5-9CFF-AD70-CB62-FE59EDBE3C9C}" dt="2025-06-25T12:12:20.156" v="7"/>
        <pc:sldMkLst>
          <pc:docMk/>
          <pc:sldMk cId="3686158471" sldId="2147482876"/>
        </pc:sldMkLst>
      </pc:sldChg>
      <pc:sldMasterChg chg="addSldLayout delSldLayout">
        <pc:chgData name="Katherine Kiely" userId="S::katherine.kiely@system1research.com::037a3115-1015-4e1d-b297-dfa4cbf98ce4" providerId="AD" clId="Web-{F5FBD6F5-9CFF-AD70-CB62-FE59EDBE3C9C}" dt="2025-06-25T12:12:20.625" v="13"/>
        <pc:sldMasterMkLst>
          <pc:docMk/>
          <pc:sldMasterMk cId="3634322213" sldId="2147483670"/>
        </pc:sldMasterMkLst>
        <pc:sldLayoutChg chg="add del">
          <pc:chgData name="Katherine Kiely" userId="S::katherine.kiely@system1research.com::037a3115-1015-4e1d-b297-dfa4cbf98ce4" providerId="AD" clId="Web-{F5FBD6F5-9CFF-AD70-CB62-FE59EDBE3C9C}" dt="2025-06-25T12:12:20.625" v="13"/>
          <pc:sldLayoutMkLst>
            <pc:docMk/>
            <pc:sldMasterMk cId="3634322213" sldId="2147483670"/>
            <pc:sldLayoutMk cId="3253807091" sldId="2147483701"/>
          </pc:sldLayoutMkLst>
        </pc:sldLayoutChg>
        <pc:sldLayoutChg chg="add del">
          <pc:chgData name="Katherine Kiely" userId="S::katherine.kiely@system1research.com::037a3115-1015-4e1d-b297-dfa4cbf98ce4" providerId="AD" clId="Web-{F5FBD6F5-9CFF-AD70-CB62-FE59EDBE3C9C}" dt="2025-06-25T12:12:20.375" v="11"/>
          <pc:sldLayoutMkLst>
            <pc:docMk/>
            <pc:sldMasterMk cId="3634322213" sldId="2147483670"/>
            <pc:sldLayoutMk cId="2727919609" sldId="2147483702"/>
          </pc:sldLayoutMkLst>
        </pc:sldLayoutChg>
      </pc:sldMasterChg>
    </pc:docChg>
  </pc:docChgLst>
  <pc:docChgLst>
    <pc:chgData name="Chiara Manco" userId="S::chiara.manco@system1group.com::8588fcd1-0910-4d95-a1cb-2887c9120c4c" providerId="AD" clId="Web-{347E9958-0173-16D2-A5B9-9CA2EC33FEDF}"/>
    <pc:docChg chg="modSld">
      <pc:chgData name="Chiara Manco" userId="S::chiara.manco@system1group.com::8588fcd1-0910-4d95-a1cb-2887c9120c4c" providerId="AD" clId="Web-{347E9958-0173-16D2-A5B9-9CA2EC33FEDF}" dt="2025-08-04T16:17:11.488" v="80" actId="14100"/>
      <pc:docMkLst>
        <pc:docMk/>
      </pc:docMkLst>
      <pc:sldChg chg="modSp">
        <pc:chgData name="Chiara Manco" userId="S::chiara.manco@system1group.com::8588fcd1-0910-4d95-a1cb-2887c9120c4c" providerId="AD" clId="Web-{347E9958-0173-16D2-A5B9-9CA2EC33FEDF}" dt="2025-08-04T16:17:11.488" v="80" actId="14100"/>
        <pc:sldMkLst>
          <pc:docMk/>
          <pc:sldMk cId="3625324410" sldId="2147482834"/>
        </pc:sldMkLst>
        <pc:spChg chg="mod">
          <ac:chgData name="Chiara Manco" userId="S::chiara.manco@system1group.com::8588fcd1-0910-4d95-a1cb-2887c9120c4c" providerId="AD" clId="Web-{347E9958-0173-16D2-A5B9-9CA2EC33FEDF}" dt="2025-08-04T16:16:58.441" v="46" actId="20577"/>
          <ac:spMkLst>
            <pc:docMk/>
            <pc:sldMk cId="3625324410" sldId="2147482834"/>
            <ac:spMk id="11" creationId="{EE173712-66AA-4D5F-AD7D-62E2B326F7D0}"/>
          </ac:spMkLst>
        </pc:spChg>
        <pc:spChg chg="mod">
          <ac:chgData name="Chiara Manco" userId="S::chiara.manco@system1group.com::8588fcd1-0910-4d95-a1cb-2887c9120c4c" providerId="AD" clId="Web-{347E9958-0173-16D2-A5B9-9CA2EC33FEDF}" dt="2025-08-04T16:17:11.488" v="80" actId="14100"/>
          <ac:spMkLst>
            <pc:docMk/>
            <pc:sldMk cId="3625324410" sldId="2147482834"/>
            <ac:spMk id="13" creationId="{18B250E2-6742-7AFF-F8E1-A737E81F536F}"/>
          </ac:spMkLst>
        </pc:spChg>
      </pc:sldChg>
    </pc:docChg>
  </pc:docChgLst>
  <pc:docChgLst>
    <pc:chgData name="Chiara Manco" userId="8588fcd1-0910-4d95-a1cb-2887c9120c4c" providerId="ADAL" clId="{2CA54BE4-2A0C-4681-8E67-6CEAD9895128}"/>
    <pc:docChg chg="undo custSel modSld sldOrd">
      <pc:chgData name="Chiara Manco" userId="8588fcd1-0910-4d95-a1cb-2887c9120c4c" providerId="ADAL" clId="{2CA54BE4-2A0C-4681-8E67-6CEAD9895128}" dt="2025-08-01T15:07:28.986" v="45" actId="20578"/>
      <pc:docMkLst>
        <pc:docMk/>
      </pc:docMkLst>
      <pc:sldChg chg="ord">
        <pc:chgData name="Chiara Manco" userId="8588fcd1-0910-4d95-a1cb-2887c9120c4c" providerId="ADAL" clId="{2CA54BE4-2A0C-4681-8E67-6CEAD9895128}" dt="2025-08-01T15:07:28.986" v="45" actId="20578"/>
        <pc:sldMkLst>
          <pc:docMk/>
          <pc:sldMk cId="1502466953" sldId="2147482772"/>
        </pc:sldMkLst>
      </pc:sldChg>
      <pc:sldChg chg="modSp mod">
        <pc:chgData name="Chiara Manco" userId="8588fcd1-0910-4d95-a1cb-2887c9120c4c" providerId="ADAL" clId="{2CA54BE4-2A0C-4681-8E67-6CEAD9895128}" dt="2025-08-01T15:07:28.707" v="44" actId="20577"/>
        <pc:sldMkLst>
          <pc:docMk/>
          <pc:sldMk cId="610464609" sldId="2147482835"/>
        </pc:sldMkLst>
        <pc:spChg chg="mod">
          <ac:chgData name="Chiara Manco" userId="8588fcd1-0910-4d95-a1cb-2887c9120c4c" providerId="ADAL" clId="{2CA54BE4-2A0C-4681-8E67-6CEAD9895128}" dt="2025-08-01T15:07:28.707" v="44" actId="20577"/>
          <ac:spMkLst>
            <pc:docMk/>
            <pc:sldMk cId="610464609" sldId="2147482835"/>
            <ac:spMk id="58" creationId="{B5E026E6-4AA3-3BD6-B9A4-A8E1FEE83A03}"/>
          </ac:spMkLst>
        </pc:spChg>
        <pc:graphicFrameChg chg="mod modGraphic">
          <ac:chgData name="Chiara Manco" userId="8588fcd1-0910-4d95-a1cb-2887c9120c4c" providerId="ADAL" clId="{2CA54BE4-2A0C-4681-8E67-6CEAD9895128}" dt="2025-08-01T15:07:27.763" v="42" actId="20577"/>
          <ac:graphicFrameMkLst>
            <pc:docMk/>
            <pc:sldMk cId="610464609" sldId="2147482835"/>
            <ac:graphicFrameMk id="7" creationId="{8428C4FF-B48F-4521-E668-49AE2F3AF051}"/>
          </ac:graphicFrameMkLst>
        </pc:graphicFrameChg>
        <pc:picChg chg="mod">
          <ac:chgData name="Chiara Manco" userId="8588fcd1-0910-4d95-a1cb-2887c9120c4c" providerId="ADAL" clId="{2CA54BE4-2A0C-4681-8E67-6CEAD9895128}" dt="2025-08-01T15:07:20.456" v="36" actId="1076"/>
          <ac:picMkLst>
            <pc:docMk/>
            <pc:sldMk cId="610464609" sldId="2147482835"/>
            <ac:picMk id="32" creationId="{C434DE7B-853E-4E07-D071-91DE30E446E7}"/>
          </ac:picMkLst>
        </pc:picChg>
      </pc:sldChg>
    </pc:docChg>
  </pc:docChgLst>
  <pc:docChgLst>
    <pc:chgData name="Chiara Manco" userId="8588fcd1-0910-4d95-a1cb-2887c9120c4c" providerId="ADAL" clId="{D403DE8C-5A4A-4597-9F5A-272AD6209FA8}"/>
    <pc:docChg chg="modSld sldOrd">
      <pc:chgData name="Chiara Manco" userId="8588fcd1-0910-4d95-a1cb-2887c9120c4c" providerId="ADAL" clId="{D403DE8C-5A4A-4597-9F5A-272AD6209FA8}" dt="2025-06-09T13:56:36.216" v="1"/>
      <pc:docMkLst>
        <pc:docMk/>
      </pc:docMkLst>
      <pc:sldChg chg="ord">
        <pc:chgData name="Chiara Manco" userId="8588fcd1-0910-4d95-a1cb-2887c9120c4c" providerId="ADAL" clId="{D403DE8C-5A4A-4597-9F5A-272AD6209FA8}" dt="2025-06-09T13:56:36.216" v="1"/>
        <pc:sldMkLst>
          <pc:docMk/>
          <pc:sldMk cId="1502466953" sldId="2147482772"/>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378252962812982E-2"/>
          <c:y val="1.3355586829342049E-2"/>
          <c:w val="0.95709286209519695"/>
          <c:h val="0.89433932632915381"/>
        </c:manualLayout>
      </c:layout>
      <c:barChart>
        <c:barDir val="col"/>
        <c:grouping val="percentStacked"/>
        <c:varyColors val="0"/>
        <c:ser>
          <c:idx val="8"/>
          <c:order val="0"/>
          <c:tx>
            <c:strRef>
              <c:f>Sheet1!$A$2</c:f>
              <c:strCache>
                <c:ptCount val="1"/>
                <c:pt idx="0">
                  <c:v>Surprise</c:v>
                </c:pt>
              </c:strCache>
            </c:strRef>
          </c:tx>
          <c:spPr>
            <a:solidFill>
              <a:srgbClr val="008000"/>
            </a:solidFill>
            <a:ln w="23929">
              <a:noFill/>
            </a:ln>
          </c:spPr>
          <c:invertIfNegative val="0"/>
          <c:dLbls>
            <c:spPr>
              <a:noFill/>
              <a:ln>
                <a:noFill/>
              </a:ln>
              <a:effectLst/>
            </c:spPr>
            <c:txPr>
              <a:bodyPr wrap="square" lIns="38100" tIns="19050" rIns="38100" bIns="19050" anchor="ctr">
                <a:spAutoFit/>
              </a:bodyPr>
              <a:lstStyle/>
              <a:p>
                <a:pPr>
                  <a:defRPr sz="1000">
                    <a:solidFill>
                      <a:schemeClr val="bg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Waitrose Campaign Average</c:v>
                </c:pt>
              </c:strCache>
            </c:strRef>
          </c:cat>
          <c:val>
            <c:numRef>
              <c:f>Sheet1!$B$2</c:f>
              <c:numCache>
                <c:formatCode>General</c:formatCode>
                <c:ptCount val="1"/>
                <c:pt idx="0">
                  <c:v>15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C6D4-411A-B217-8C861B6A114B}"/>
            </c:ext>
          </c:extLst>
        </c:ser>
        <c:ser>
          <c:idx val="9"/>
          <c:order val="1"/>
          <c:tx>
            <c:strRef>
              <c:f>Sheet1!$A$3</c:f>
              <c:strCache>
                <c:ptCount val="1"/>
                <c:pt idx="0">
                  <c:v>Happiness</c:v>
                </c:pt>
              </c:strCache>
            </c:strRef>
          </c:tx>
          <c:spPr>
            <a:solidFill>
              <a:srgbClr val="99CC00"/>
            </a:solidFill>
            <a:ln w="23929">
              <a:noFill/>
            </a:ln>
          </c:spPr>
          <c:invertIfNegative val="0"/>
          <c:dLbls>
            <c:spPr>
              <a:noFill/>
              <a:ln>
                <a:noFill/>
              </a:ln>
              <a:effectLst/>
            </c:spPr>
            <c:txPr>
              <a:bodyPr wrap="square" lIns="38100" tIns="19050" rIns="38100" bIns="19050" anchor="ctr">
                <a:spAutoFit/>
              </a:bodyPr>
              <a:lstStyle/>
              <a:p>
                <a:pPr>
                  <a:defRPr>
                    <a:solidFill>
                      <a:schemeClr val="bg1"/>
                    </a:solidFill>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Waitrose Campaign Average</c:v>
                </c:pt>
              </c:strCache>
            </c:strRef>
          </c:cat>
          <c:val>
            <c:numRef>
              <c:f>Sheet1!$B$3</c:f>
              <c:numCache>
                <c:formatCode>General</c:formatCode>
                <c:ptCount val="1"/>
                <c:pt idx="0">
                  <c:v>49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C6D4-411A-B217-8C861B6A114B}"/>
            </c:ext>
          </c:extLst>
        </c:ser>
        <c:ser>
          <c:idx val="6"/>
          <c:order val="2"/>
          <c:tx>
            <c:strRef>
              <c:f>Sheet1!$A$4</c:f>
              <c:strCache>
                <c:ptCount val="1"/>
                <c:pt idx="0">
                  <c:v>Neutral</c:v>
                </c:pt>
              </c:strCache>
            </c:strRef>
          </c:tx>
          <c:spPr>
            <a:solidFill>
              <a:srgbClr val="DDDDDD"/>
            </a:solidFill>
            <a:ln w="23929">
              <a:noFill/>
            </a:ln>
          </c:spPr>
          <c:invertIfNegative val="0"/>
          <c:dLbls>
            <c:spPr>
              <a:noFill/>
              <a:ln>
                <a:noFill/>
              </a:ln>
              <a:effectLst/>
            </c:spPr>
            <c:txPr>
              <a:bodyPr wrap="square" lIns="38100" tIns="19050" rIns="38100" bIns="19050" anchor="ctr">
                <a:spAutoFit/>
              </a:bodyPr>
              <a:lstStyle/>
              <a:p>
                <a:pPr>
                  <a:defRPr>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f>
              <c:strCache>
                <c:ptCount val="1"/>
                <c:pt idx="0">
                  <c:v>Waitrose Campaign Average</c:v>
                </c:pt>
              </c:strCache>
            </c:strRef>
          </c:cat>
          <c:val>
            <c:numRef>
              <c:f>Sheet1!$B$4</c:f>
              <c:numCache>
                <c:formatCode>General</c:formatCode>
                <c:ptCount val="1"/>
                <c:pt idx="0">
                  <c:v>33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C6D4-411A-B217-8C861B6A114B}"/>
            </c:ext>
          </c:extLst>
        </c:ser>
        <c:ser>
          <c:idx val="0"/>
          <c:order val="3"/>
          <c:tx>
            <c:strRef>
              <c:f>Sheet1!$A$5</c:f>
              <c:strCache>
                <c:ptCount val="1"/>
                <c:pt idx="0">
                  <c:v>Sadness</c:v>
                </c:pt>
              </c:strCache>
            </c:strRef>
          </c:tx>
          <c:spPr>
            <a:solidFill>
              <a:srgbClr val="99CCFF"/>
            </a:solidFill>
            <a:ln w="23929">
              <a:noFill/>
            </a:ln>
          </c:spPr>
          <c:invertIfNegative val="0"/>
          <c:dLbls>
            <c:delete val="1"/>
          </c:dLbls>
          <c:cat>
            <c:strRef>
              <c:f>Sheet1!$B$1</c:f>
              <c:strCache>
                <c:ptCount val="1"/>
                <c:pt idx="0">
                  <c:v>Waitrose Campaign Average</c:v>
                </c:pt>
              </c:strCache>
            </c:strRef>
          </c:cat>
          <c:val>
            <c:numRef>
              <c:f>Sheet1!$B$5</c:f>
              <c:numCache>
                <c:formatCode>General</c:formatCode>
                <c:ptCount val="1"/>
                <c:pt idx="0">
                  <c:v>0</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C6D4-411A-B217-8C861B6A114B}"/>
            </c:ext>
          </c:extLst>
        </c:ser>
        <c:ser>
          <c:idx val="1"/>
          <c:order val="4"/>
          <c:tx>
            <c:strRef>
              <c:f>Sheet1!$A$6</c:f>
              <c:strCache>
                <c:ptCount val="1"/>
                <c:pt idx="0">
                  <c:v>Fear</c:v>
                </c:pt>
              </c:strCache>
            </c:strRef>
          </c:tx>
          <c:spPr>
            <a:solidFill>
              <a:srgbClr val="FCC600"/>
            </a:solidFill>
            <a:ln w="23929">
              <a:noFill/>
            </a:ln>
          </c:spPr>
          <c:invertIfNegative val="0"/>
          <c:dLbls>
            <c:delete val="1"/>
          </c:dLbls>
          <c:cat>
            <c:strRef>
              <c:f>Sheet1!$B$1</c:f>
              <c:strCache>
                <c:ptCount val="1"/>
                <c:pt idx="0">
                  <c:v>Waitrose Campaign Average</c:v>
                </c:pt>
              </c:strCache>
            </c:strRef>
          </c:cat>
          <c:val>
            <c:numRef>
              <c:f>Sheet1!$B$6</c:f>
              <c:numCache>
                <c:formatCode>General</c:formatCode>
                <c:ptCount val="1"/>
                <c:pt idx="0">
                  <c:v>0</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C6D4-411A-B217-8C861B6A114B}"/>
            </c:ext>
          </c:extLst>
        </c:ser>
        <c:ser>
          <c:idx val="3"/>
          <c:order val="5"/>
          <c:tx>
            <c:strRef>
              <c:f>Sheet1!$A$7</c:f>
              <c:strCache>
                <c:ptCount val="1"/>
                <c:pt idx="0">
                  <c:v>Anger</c:v>
                </c:pt>
              </c:strCache>
            </c:strRef>
          </c:tx>
          <c:spPr>
            <a:solidFill>
              <a:srgbClr val="FF9933"/>
            </a:solidFill>
            <a:ln w="23929">
              <a:noFill/>
            </a:ln>
          </c:spPr>
          <c:invertIfNegative val="0"/>
          <c:dLbls>
            <c:delete val="1"/>
          </c:dLbls>
          <c:cat>
            <c:strRef>
              <c:f>Sheet1!$B$1</c:f>
              <c:strCache>
                <c:ptCount val="1"/>
                <c:pt idx="0">
                  <c:v>Waitrose Campaign Average</c:v>
                </c:pt>
              </c:strCache>
            </c:strRef>
          </c:cat>
          <c:val>
            <c:numRef>
              <c:f>Sheet1!$B$7</c:f>
              <c:numCache>
                <c:formatCode>General</c:formatCode>
                <c:ptCount val="1"/>
                <c:pt idx="0">
                  <c:v>0</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C6D4-411A-B217-8C861B6A114B}"/>
            </c:ext>
          </c:extLst>
        </c:ser>
        <c:ser>
          <c:idx val="4"/>
          <c:order val="6"/>
          <c:tx>
            <c:strRef>
              <c:f>Sheet1!$A$8</c:f>
              <c:strCache>
                <c:ptCount val="1"/>
                <c:pt idx="0">
                  <c:v>Disgust</c:v>
                </c:pt>
              </c:strCache>
            </c:strRef>
          </c:tx>
          <c:spPr>
            <a:solidFill>
              <a:srgbClr val="FF3300"/>
            </a:solidFill>
            <a:ln w="23929">
              <a:noFill/>
            </a:ln>
          </c:spPr>
          <c:invertIfNegative val="0"/>
          <c:dLbls>
            <c:delete val="1"/>
          </c:dLbls>
          <c:cat>
            <c:strRef>
              <c:f>Sheet1!$B$1</c:f>
              <c:strCache>
                <c:ptCount val="1"/>
                <c:pt idx="0">
                  <c:v>Waitrose Campaign Average</c:v>
                </c:pt>
              </c:strCache>
            </c:strRef>
          </c:cat>
          <c:val>
            <c:numRef>
              <c:f>Sheet1!$B$8</c:f>
              <c:numCache>
                <c:formatCode>General</c:formatCode>
                <c:ptCount val="1"/>
                <c:pt idx="0">
                  <c:v>0</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C6D4-411A-B217-8C861B6A114B}"/>
            </c:ext>
          </c:extLst>
        </c:ser>
        <c:ser>
          <c:idx val="5"/>
          <c:order val="7"/>
          <c:tx>
            <c:strRef>
              <c:f>Sheet1!$A$9</c:f>
              <c:strCache>
                <c:ptCount val="1"/>
                <c:pt idx="0">
                  <c:v>Contempt</c:v>
                </c:pt>
              </c:strCache>
            </c:strRef>
          </c:tx>
          <c:spPr>
            <a:solidFill>
              <a:srgbClr val="990000"/>
            </a:solidFill>
            <a:ln w="23929">
              <a:noFill/>
            </a:ln>
          </c:spPr>
          <c:invertIfNegative val="0"/>
          <c:dLbls>
            <c:delete val="1"/>
          </c:dLbls>
          <c:cat>
            <c:strRef>
              <c:f>Sheet1!$B$1</c:f>
              <c:strCache>
                <c:ptCount val="1"/>
                <c:pt idx="0">
                  <c:v>Waitrose Campaign Average</c:v>
                </c:pt>
              </c:strCache>
            </c:strRef>
          </c:cat>
          <c:val>
            <c:numRef>
              <c:f>Sheet1!$B$9</c:f>
              <c:numCache>
                <c:formatCode>General</c:formatCode>
                <c:ptCount val="1"/>
                <c:pt idx="0">
                  <c:v>3</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C6D4-411A-B217-8C861B6A114B}"/>
            </c:ext>
          </c:extLst>
        </c:ser>
        <c:dLbls>
          <c:dLblPos val="ctr"/>
          <c:showLegendKey val="0"/>
          <c:showVal val="1"/>
          <c:showCatName val="0"/>
          <c:showSerName val="0"/>
          <c:showPercent val="0"/>
          <c:showBubbleSize val="0"/>
        </c:dLbls>
        <c:gapWidth val="50"/>
        <c:overlap val="100"/>
        <c:axId val="236917888"/>
        <c:axId val="236919424"/>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02D57815-91ED-43cb-92C2-25804820EDAC}">
            <c15:filteredBarSeries>
              <c15:ser>
                <c:idx val="7"/>
                <c:order val="8"/>
                <c:tx>
                  <c:strRef>
                    <c:extLst xmlns:c16="http://schemas.microsoft.com/office/drawing/2014/chart" xmlns:c14="http://schemas.microsoft.com/office/drawing/2007/8/2/chart" xmlns:mc="http://schemas.openxmlformats.org/markup-compatibility/2006">
                      <c:ext uri="{02D57815-91ED-43cb-92C2-25804820EDAC}">
                        <c15:formulaRef>
                          <c15:sqref>Sheet1!$A$10</c15:sqref>
                        </c15:formulaRef>
                      </c:ext>
                    </c:extLst>
                    <c:strCache>
                      <c:ptCount val="1"/>
                      <c:pt idx="0">
                        <c:v>Intensity Score (0 to +3)</c:v>
                      </c:pt>
                    </c:strCache>
                  </c:strRef>
                </c:tx>
                <c:spPr>
                  <a:noFill/>
                  <a:ln w="23929">
                    <a:noFill/>
                  </a:ln>
                </c:spPr>
                <c:invertIfNegative val="0"/>
                <c:dLbls>
                  <c:spPr>
                    <a:noFill/>
                    <a:ln>
                      <a:noFill/>
                    </a:ln>
                    <a:effectLst/>
                  </c:spPr>
                  <c:dLblPos val="ctr"/>
                  <c:showLegendKey val="0"/>
                  <c:showVal val="1"/>
                  <c:showCatName val="0"/>
                  <c:showSerName val="0"/>
                  <c:showPercent val="0"/>
                  <c:showBubbleSize val="0"/>
                  <c:showLeaderLines val="0"/>
                  <c:extLst xmlns:c16="http://schemas.microsoft.com/office/drawing/2014/chart" xmlns:c14="http://schemas.microsoft.com/office/drawing/2007/8/2/chart" xmlns:mc="http://schemas.openxmlformats.org/markup-compatibility/2006">
                    <c:ext uri="{CE6537A1-D6FC-4f65-9D91-7224C49458BB}">
                      <c15:showLeaderLines val="1"/>
                    </c:ext>
                  </c:extLst>
                </c:dLbls>
                <c:cat>
                  <c:strRef>
                    <c:extLst xmlns:c16="http://schemas.microsoft.com/office/drawing/2014/chart" xmlns:c14="http://schemas.microsoft.com/office/drawing/2007/8/2/chart" xmlns:mc="http://schemas.openxmlformats.org/markup-compatibility/2006">
                      <c:ext uri="{02D57815-91ED-43cb-92C2-25804820EDAC}">
                        <c15:formulaRef>
                          <c15:sqref>Sheet1!$B$1</c15:sqref>
                        </c15:formulaRef>
                      </c:ext>
                    </c:extLst>
                    <c:strCache>
                      <c:ptCount val="1"/>
                      <c:pt idx="0">
                        <c:v>Waitrose Campaign Average</c:v>
                      </c:pt>
                    </c:strCache>
                  </c:strRef>
                </c:cat>
                <c:val>
                  <c:numRef>
                    <c:extLst xmlns:c16="http://schemas.microsoft.com/office/drawing/2014/chart" xmlns:c14="http://schemas.microsoft.com/office/drawing/2007/8/2/chart" xmlns:mc="http://schemas.openxmlformats.org/markup-compatibility/2006">
                      <c:ext uri="{02D57815-91ED-43cb-92C2-25804820EDAC}">
                        <c15:formulaRef>
                          <c15:sqref>Sheet1!$B$10</c15:sqref>
                        </c15:formulaRef>
                      </c:ext>
                    </c:extLst>
                    <c:numCache>
                      <c:formatCode>General</c:formatCode>
                      <c:ptCount val="1"/>
                      <c:pt idx="0">
                        <c:v>1.43</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C6D4-411A-B217-8C861B6A114B}"/>
                  </c:ext>
                </c:extLst>
              </c15:ser>
            </c15:filteredBarSeries>
          </c:ext>
        </c:extLst>
      </c:barChart>
      <c:catAx>
        <c:axId val="236917888"/>
        <c:scaling>
          <c:orientation val="minMax"/>
        </c:scaling>
        <c:delete val="0"/>
        <c:axPos val="b"/>
        <c:numFmt formatCode="General" sourceLinked="1"/>
        <c:majorTickMark val="none"/>
        <c:minorTickMark val="none"/>
        <c:tickLblPos val="nextTo"/>
        <c:spPr>
          <a:ln w="8973">
            <a:noFill/>
          </a:ln>
        </c:spPr>
        <c:txPr>
          <a:bodyPr rot="0" vert="horz"/>
          <a:lstStyle/>
          <a:p>
            <a:pPr>
              <a:defRPr sz="900" b="0">
                <a:solidFill>
                  <a:schemeClr val="bg1"/>
                </a:solidFill>
                <a:latin typeface="Arial Black" panose="020B0A04020102020204" pitchFamily="34" charset="0"/>
                <a:cs typeface="Arial" panose="020B0604020202020204" pitchFamily="34" charset="0"/>
              </a:defRPr>
            </a:pPr>
            <a:endParaRPr lang="en-US"/>
          </a:p>
        </c:txPr>
        <c:crossAx val="236919424"/>
        <c:crosses val="autoZero"/>
        <c:auto val="1"/>
        <c:lblAlgn val="ctr"/>
        <c:lblOffset val="0"/>
        <c:tickLblSkip val="1"/>
        <c:tickMarkSkip val="1"/>
        <c:noMultiLvlLbl val="0"/>
      </c:catAx>
      <c:valAx>
        <c:axId val="236919424"/>
        <c:scaling>
          <c:orientation val="minMax"/>
          <c:max val="1.04"/>
          <c:min val="0"/>
        </c:scaling>
        <c:delete val="0"/>
        <c:axPos val="l"/>
        <c:numFmt formatCode="0%" sourceLinked="1"/>
        <c:majorTickMark val="none"/>
        <c:minorTickMark val="none"/>
        <c:tickLblPos val="none"/>
        <c:spPr>
          <a:ln w="8973">
            <a:noFill/>
          </a:ln>
        </c:spPr>
        <c:crossAx val="236917888"/>
        <c:crosses val="autoZero"/>
        <c:crossBetween val="between"/>
        <c:majorUnit val="0.1"/>
      </c:valAx>
      <c:spPr>
        <a:noFill/>
        <a:ln w="23929">
          <a:noFill/>
        </a:ln>
      </c:spPr>
    </c:plotArea>
    <c:plotVisOnly val="1"/>
    <c:dispBlanksAs val="gap"/>
    <c:showDLblsOverMax val="0"/>
  </c:chart>
  <c:spPr>
    <a:noFill/>
    <a:ln>
      <a:noFill/>
    </a:ln>
  </c:spPr>
  <c:txPr>
    <a:bodyPr/>
    <a:lstStyle/>
    <a:p>
      <a:pPr>
        <a:defRPr sz="1000" b="0" i="0" u="none" strike="noStrike" baseline="0">
          <a:solidFill>
            <a:schemeClr val="tx1"/>
          </a:solidFill>
          <a:latin typeface="+mn-lt"/>
          <a:ea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1"/>
    <c:plotArea>
      <c:layout>
        <c:manualLayout>
          <c:layoutTarget val="inner"/>
          <c:xMode val="edge"/>
          <c:yMode val="edge"/>
          <c:x val="8.3812794116842231E-4"/>
          <c:y val="3.8201352729117483E-2"/>
          <c:w val="0.95709286209519695"/>
          <c:h val="0.89433932632915381"/>
        </c:manualLayout>
      </c:layout>
      <c:barChart>
        <c:barDir val="col"/>
        <c:grouping val="percentStacked"/>
        <c:varyColors val="0"/>
        <c:ser>
          <c:idx val="8"/>
          <c:order val="0"/>
          <c:tx>
            <c:strRef>
              <c:f>Sheet1!$A$2</c:f>
              <c:strCache>
                <c:ptCount val="1"/>
                <c:pt idx="0">
                  <c:v>Surprise</c:v>
                </c:pt>
              </c:strCache>
            </c:strRef>
          </c:tx>
          <c:spPr>
            <a:solidFill>
              <a:srgbClr val="008000"/>
            </a:solidFill>
            <a:ln w="23929">
              <a:noFill/>
            </a:ln>
          </c:spPr>
          <c:invertIfNegative val="0"/>
          <c:dPt>
            <c:idx val="0"/>
            <c:invertIfNegative val="0"/>
            <c:bubble3D val="0"/>
            <c:spPr>
              <a:solidFill>
                <a:srgbClr val="008000">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DB9-4FE2-B5D8-8E7720D432F6}"/>
              </c:ext>
            </c:extLst>
          </c:dPt>
          <c:dLbls>
            <c:numFmt formatCode="#,##0" sourceLinked="0"/>
            <c:spPr>
              <a:noFill/>
              <a:ln>
                <a:noFill/>
              </a:ln>
              <a:effectLst/>
            </c:spPr>
            <c:txPr>
              <a:bodyPr wrap="square" lIns="38100" tIns="19050" rIns="38100" bIns="19050" anchor="ctr">
                <a:spAutoFit/>
              </a:bodyPr>
              <a:lstStyle/>
              <a:p>
                <a:pPr>
                  <a:defRPr>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1"/>
                <c:pt idx="0">
                  <c:v>Global TikTok Users Average</c:v>
                </c:pt>
              </c:strCache>
              <c:extLst/>
            </c:strRef>
          </c:cat>
          <c:val>
            <c:numRef>
              <c:f>Sheet1!$B$2:$C$2</c:f>
              <c:numCache>
                <c:formatCode>General</c:formatCode>
                <c:ptCount val="1"/>
                <c:pt idx="0">
                  <c:v>17</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DB9-4FE2-B5D8-8E7720D432F6}"/>
            </c:ext>
          </c:extLst>
        </c:ser>
        <c:ser>
          <c:idx val="9"/>
          <c:order val="1"/>
          <c:tx>
            <c:strRef>
              <c:f>Sheet1!$A$3</c:f>
              <c:strCache>
                <c:ptCount val="1"/>
                <c:pt idx="0">
                  <c:v>Happiness</c:v>
                </c:pt>
              </c:strCache>
            </c:strRef>
          </c:tx>
          <c:spPr>
            <a:solidFill>
              <a:srgbClr val="99CC00"/>
            </a:solidFill>
            <a:ln w="23929">
              <a:noFill/>
            </a:ln>
          </c:spPr>
          <c:invertIfNegative val="0"/>
          <c:dPt>
            <c:idx val="0"/>
            <c:invertIfNegative val="0"/>
            <c:bubble3D val="0"/>
            <c:spPr>
              <a:solidFill>
                <a:srgbClr val="99CC00">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DB9-4FE2-B5D8-8E7720D432F6}"/>
              </c:ext>
            </c:extLst>
          </c:dPt>
          <c:dLbls>
            <c:spPr>
              <a:noFill/>
              <a:ln>
                <a:noFill/>
              </a:ln>
              <a:effectLst/>
            </c:spPr>
            <c:txPr>
              <a:bodyPr wrap="square" lIns="38100" tIns="19050" rIns="38100" bIns="19050" anchor="ctr">
                <a:spAutoFit/>
              </a:bodyPr>
              <a:lstStyle/>
              <a:p>
                <a:pPr>
                  <a:defRPr>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1"/>
                <c:pt idx="0">
                  <c:v>Global TikTok Users Average</c:v>
                </c:pt>
              </c:strCache>
              <c:extLst/>
            </c:strRef>
          </c:cat>
          <c:val>
            <c:numRef>
              <c:f>Sheet1!$B$3:$C$3</c:f>
              <c:numCache>
                <c:formatCode>General</c:formatCode>
                <c:ptCount val="1"/>
                <c:pt idx="0">
                  <c:v>36</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DB9-4FE2-B5D8-8E7720D432F6}"/>
            </c:ext>
          </c:extLst>
        </c:ser>
        <c:ser>
          <c:idx val="6"/>
          <c:order val="2"/>
          <c:tx>
            <c:strRef>
              <c:f>Sheet1!$A$4</c:f>
              <c:strCache>
                <c:ptCount val="1"/>
                <c:pt idx="0">
                  <c:v>Neutral</c:v>
                </c:pt>
              </c:strCache>
            </c:strRef>
          </c:tx>
          <c:spPr>
            <a:solidFill>
              <a:srgbClr val="DDDDDD"/>
            </a:solidFill>
            <a:ln w="23929">
              <a:noFill/>
            </a:ln>
          </c:spPr>
          <c:invertIfNegative val="0"/>
          <c:dPt>
            <c:idx val="0"/>
            <c:invertIfNegative val="0"/>
            <c:bubble3D val="0"/>
            <c:spPr>
              <a:solidFill>
                <a:srgbClr val="DDDDDD">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DB9-4FE2-B5D8-8E7720D432F6}"/>
              </c:ext>
            </c:extLst>
          </c:dPt>
          <c:dLbls>
            <c:spPr>
              <a:noFill/>
              <a:ln>
                <a:noFill/>
              </a:ln>
              <a:effectLst/>
            </c:spPr>
            <c:txPr>
              <a:bodyPr wrap="square" lIns="38100" tIns="19050" rIns="38100" bIns="19050" anchor="ctr">
                <a:spAutoFit/>
              </a:bodyPr>
              <a:lstStyle/>
              <a:p>
                <a:pPr>
                  <a:defRPr>
                    <a:latin typeface="+mj-lt"/>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Sheet1!$B$1:$C$1</c:f>
              <c:strCache>
                <c:ptCount val="1"/>
                <c:pt idx="0">
                  <c:v>Global TikTok Users Average</c:v>
                </c:pt>
              </c:strCache>
              <c:extLst/>
            </c:strRef>
          </c:cat>
          <c:val>
            <c:numRef>
              <c:f>Sheet1!$B$4:$C$4</c:f>
              <c:numCache>
                <c:formatCode>General</c:formatCode>
                <c:ptCount val="1"/>
                <c:pt idx="0">
                  <c:v>41</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DB9-4FE2-B5D8-8E7720D432F6}"/>
            </c:ext>
          </c:extLst>
        </c:ser>
        <c:ser>
          <c:idx val="0"/>
          <c:order val="3"/>
          <c:tx>
            <c:strRef>
              <c:f>Sheet1!$A$5</c:f>
              <c:strCache>
                <c:ptCount val="1"/>
                <c:pt idx="0">
                  <c:v>Sadness</c:v>
                </c:pt>
              </c:strCache>
            </c:strRef>
          </c:tx>
          <c:spPr>
            <a:solidFill>
              <a:srgbClr val="99CCFF"/>
            </a:solidFill>
            <a:ln w="23929">
              <a:noFill/>
            </a:ln>
          </c:spPr>
          <c:invertIfNegative val="0"/>
          <c:dPt>
            <c:idx val="0"/>
            <c:invertIfNegative val="0"/>
            <c:bubble3D val="0"/>
            <c:spPr>
              <a:solidFill>
                <a:srgbClr val="99CCFF">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DB9-4FE2-B5D8-8E7720D432F6}"/>
              </c:ext>
            </c:extLst>
          </c:dPt>
          <c:cat>
            <c:strRef>
              <c:f>Sheet1!$B$1:$C$1</c:f>
              <c:strCache>
                <c:ptCount val="1"/>
                <c:pt idx="0">
                  <c:v>Global TikTok Users Average</c:v>
                </c:pt>
              </c:strCache>
              <c:extLst/>
            </c:strRef>
          </c:cat>
          <c:val>
            <c:numRef>
              <c:f>Sheet1!$B$5:$C$5</c:f>
              <c:numCache>
                <c:formatCode>General</c:formatCode>
                <c:ptCount val="1"/>
                <c:pt idx="0">
                  <c:v>0</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DB9-4FE2-B5D8-8E7720D432F6}"/>
            </c:ext>
          </c:extLst>
        </c:ser>
        <c:ser>
          <c:idx val="1"/>
          <c:order val="4"/>
          <c:tx>
            <c:strRef>
              <c:f>Sheet1!$A$6</c:f>
              <c:strCache>
                <c:ptCount val="1"/>
                <c:pt idx="0">
                  <c:v>Fear</c:v>
                </c:pt>
              </c:strCache>
            </c:strRef>
          </c:tx>
          <c:spPr>
            <a:solidFill>
              <a:srgbClr val="FCC600"/>
            </a:solidFill>
            <a:ln w="23929">
              <a:noFill/>
            </a:ln>
          </c:spPr>
          <c:invertIfNegative val="0"/>
          <c:dPt>
            <c:idx val="0"/>
            <c:invertIfNegative val="0"/>
            <c:bubble3D val="0"/>
            <c:spPr>
              <a:solidFill>
                <a:srgbClr val="FCC600">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DB9-4FE2-B5D8-8E7720D432F6}"/>
              </c:ext>
            </c:extLst>
          </c:dPt>
          <c:cat>
            <c:strRef>
              <c:f>Sheet1!$B$1:$C$1</c:f>
              <c:strCache>
                <c:ptCount val="1"/>
                <c:pt idx="0">
                  <c:v>Global TikTok Users Average</c:v>
                </c:pt>
              </c:strCache>
              <c:extLst/>
            </c:strRef>
          </c:cat>
          <c:val>
            <c:numRef>
              <c:f>Sheet1!$B$6:$C$6</c:f>
              <c:numCache>
                <c:formatCode>General</c:formatCode>
                <c:ptCount val="1"/>
                <c:pt idx="0">
                  <c:v>0</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DB9-4FE2-B5D8-8E7720D432F6}"/>
            </c:ext>
          </c:extLst>
        </c:ser>
        <c:ser>
          <c:idx val="3"/>
          <c:order val="5"/>
          <c:tx>
            <c:strRef>
              <c:f>Sheet1!$A$7</c:f>
              <c:strCache>
                <c:ptCount val="1"/>
                <c:pt idx="0">
                  <c:v>Anger</c:v>
                </c:pt>
              </c:strCache>
            </c:strRef>
          </c:tx>
          <c:spPr>
            <a:solidFill>
              <a:srgbClr val="FF9933"/>
            </a:solidFill>
            <a:ln w="23929">
              <a:noFill/>
            </a:ln>
          </c:spPr>
          <c:invertIfNegative val="0"/>
          <c:dPt>
            <c:idx val="0"/>
            <c:invertIfNegative val="0"/>
            <c:bubble3D val="0"/>
            <c:spPr>
              <a:solidFill>
                <a:srgbClr val="FF9933">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DB9-4FE2-B5D8-8E7720D432F6}"/>
              </c:ext>
            </c:extLst>
          </c:dPt>
          <c:cat>
            <c:strRef>
              <c:f>Sheet1!$B$1:$C$1</c:f>
              <c:strCache>
                <c:ptCount val="1"/>
                <c:pt idx="0">
                  <c:v>Global TikTok Users Average</c:v>
                </c:pt>
              </c:strCache>
              <c:extLst/>
            </c:strRef>
          </c:cat>
          <c:val>
            <c:numRef>
              <c:f>Sheet1!$B$7:$C$7</c:f>
              <c:numCache>
                <c:formatCode>General</c:formatCode>
                <c:ptCount val="1"/>
                <c:pt idx="0">
                  <c:v>0</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DB9-4FE2-B5D8-8E7720D432F6}"/>
            </c:ext>
          </c:extLst>
        </c:ser>
        <c:ser>
          <c:idx val="4"/>
          <c:order val="6"/>
          <c:tx>
            <c:strRef>
              <c:f>Sheet1!$A$8</c:f>
              <c:strCache>
                <c:ptCount val="1"/>
                <c:pt idx="0">
                  <c:v>Disgust</c:v>
                </c:pt>
              </c:strCache>
            </c:strRef>
          </c:tx>
          <c:spPr>
            <a:solidFill>
              <a:srgbClr val="FF3300"/>
            </a:solidFill>
            <a:ln w="23929">
              <a:noFill/>
            </a:ln>
          </c:spPr>
          <c:invertIfNegative val="0"/>
          <c:dPt>
            <c:idx val="0"/>
            <c:invertIfNegative val="0"/>
            <c:bubble3D val="0"/>
            <c:spPr>
              <a:solidFill>
                <a:srgbClr val="FF3300">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3-DDB9-4FE2-B5D8-8E7720D432F6}"/>
              </c:ext>
            </c:extLst>
          </c:dPt>
          <c:cat>
            <c:strRef>
              <c:f>Sheet1!$B$1:$C$1</c:f>
              <c:strCache>
                <c:ptCount val="1"/>
                <c:pt idx="0">
                  <c:v>Global TikTok Users Average</c:v>
                </c:pt>
              </c:strCache>
              <c:extLst/>
            </c:strRef>
          </c:cat>
          <c:val>
            <c:numRef>
              <c:f>Sheet1!$B$8:$C$8</c:f>
              <c:numCache>
                <c:formatCode>General</c:formatCode>
                <c:ptCount val="1"/>
                <c:pt idx="0">
                  <c:v>1</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4-DDB9-4FE2-B5D8-8E7720D432F6}"/>
            </c:ext>
          </c:extLst>
        </c:ser>
        <c:ser>
          <c:idx val="5"/>
          <c:order val="7"/>
          <c:tx>
            <c:strRef>
              <c:f>Sheet1!$A$9</c:f>
              <c:strCache>
                <c:ptCount val="1"/>
                <c:pt idx="0">
                  <c:v>Contempt</c:v>
                </c:pt>
              </c:strCache>
            </c:strRef>
          </c:tx>
          <c:spPr>
            <a:solidFill>
              <a:srgbClr val="990000"/>
            </a:solidFill>
            <a:ln w="23929">
              <a:noFill/>
            </a:ln>
          </c:spPr>
          <c:invertIfNegative val="0"/>
          <c:dPt>
            <c:idx val="0"/>
            <c:invertIfNegative val="0"/>
            <c:bubble3D val="0"/>
            <c:spPr>
              <a:solidFill>
                <a:srgbClr val="990000">
                  <a:alpha val="50000"/>
                </a:srgbClr>
              </a:solidFill>
              <a:ln w="23929">
                <a:noFill/>
              </a:ln>
            </c:spPr>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6-DDB9-4FE2-B5D8-8E7720D432F6}"/>
              </c:ext>
            </c:extLst>
          </c:dPt>
          <c:cat>
            <c:strRef>
              <c:f>Sheet1!$B$1:$C$1</c:f>
              <c:strCache>
                <c:ptCount val="1"/>
                <c:pt idx="0">
                  <c:v>Global TikTok Users Average</c:v>
                </c:pt>
              </c:strCache>
              <c:extLst/>
            </c:strRef>
          </c:cat>
          <c:val>
            <c:numRef>
              <c:f>Sheet1!$B$9:$C$9</c:f>
              <c:numCache>
                <c:formatCode>General</c:formatCode>
                <c:ptCount val="1"/>
                <c:pt idx="0">
                  <c:v>4</c:v>
                </c:pt>
              </c:numCache>
              <c:extLst/>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7-DDB9-4FE2-B5D8-8E7720D432F6}"/>
            </c:ext>
          </c:extLst>
        </c:ser>
        <c:dLbls>
          <c:showLegendKey val="0"/>
          <c:showVal val="0"/>
          <c:showCatName val="0"/>
          <c:showSerName val="0"/>
          <c:showPercent val="0"/>
          <c:showBubbleSize val="0"/>
        </c:dLbls>
        <c:gapWidth val="50"/>
        <c:overlap val="100"/>
        <c:axId val="236917888"/>
        <c:axId val="236919424"/>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02D57815-91ED-43cb-92C2-25804820EDAC}">
            <c15:filteredBarSeries>
              <c15:ser>
                <c:idx val="7"/>
                <c:order val="8"/>
                <c:tx>
                  <c:strRef>
                    <c:extLst xmlns:c16="http://schemas.microsoft.com/office/drawing/2014/chart" xmlns:c14="http://schemas.microsoft.com/office/drawing/2007/8/2/chart" xmlns:mc="http://schemas.openxmlformats.org/markup-compatibility/2006">
                      <c:ext uri="{02D57815-91ED-43cb-92C2-25804820EDAC}">
                        <c15:formulaRef>
                          <c15:sqref>Sheet1!$A$10</c15:sqref>
                        </c15:formulaRef>
                      </c:ext>
                    </c:extLst>
                    <c:strCache>
                      <c:ptCount val="1"/>
                      <c:pt idx="0">
                        <c:v>Intensity Score (0 to +3)</c:v>
                      </c:pt>
                    </c:strCache>
                  </c:strRef>
                </c:tx>
                <c:spPr>
                  <a:noFill/>
                  <a:ln w="23929">
                    <a:noFill/>
                  </a:ln>
                </c:spPr>
                <c:invertIfNegative val="0"/>
                <c:cat>
                  <c:strRef>
                    <c:extLst xmlns:c16="http://schemas.microsoft.com/office/drawing/2014/chart" xmlns:c14="http://schemas.microsoft.com/office/drawing/2007/8/2/chart" xmlns:mc="http://schemas.openxmlformats.org/markup-compatibility/2006">
                      <c:ext uri="{02D57815-91ED-43cb-92C2-25804820EDAC}">
                        <c15:formulaRef>
                          <c15:sqref>Sheet1!$B$1:$C$1</c15:sqref>
                        </c15:formulaRef>
                      </c:ext>
                    </c:extLst>
                    <c:strCache>
                      <c:ptCount val="1"/>
                      <c:pt idx="0">
                        <c:v>Global TikTok Users Average</c:v>
                      </c:pt>
                    </c:strCache>
                  </c:strRef>
                </c:cat>
                <c:val>
                  <c:numRef>
                    <c:extLst xmlns:c16="http://schemas.microsoft.com/office/drawing/2014/chart" xmlns:c14="http://schemas.microsoft.com/office/drawing/2007/8/2/chart" xmlns:mc="http://schemas.openxmlformats.org/markup-compatibility/2006">
                      <c:ext uri="{02D57815-91ED-43cb-92C2-25804820EDAC}">
                        <c15:formulaRef>
                          <c15:sqref>Sheet1!$B$10:$C$10</c15:sqref>
                        </c15:formulaRef>
                      </c:ext>
                    </c:extLst>
                    <c:numCache>
                      <c:formatCode>General</c:formatCode>
                      <c:ptCount val="1"/>
                      <c:pt idx="0">
                        <c:v>1.45</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8-DDB9-4FE2-B5D8-8E7720D432F6}"/>
                  </c:ext>
                </c:extLst>
              </c15:ser>
            </c15:filteredBarSeries>
          </c:ext>
        </c:extLst>
      </c:barChart>
      <c:catAx>
        <c:axId val="236917888"/>
        <c:scaling>
          <c:orientation val="minMax"/>
        </c:scaling>
        <c:delete val="0"/>
        <c:axPos val="b"/>
        <c:numFmt formatCode="General" sourceLinked="1"/>
        <c:majorTickMark val="none"/>
        <c:minorTickMark val="none"/>
        <c:tickLblPos val="nextTo"/>
        <c:spPr>
          <a:ln w="8973">
            <a:noFill/>
          </a:ln>
        </c:spPr>
        <c:txPr>
          <a:bodyPr rot="0" vert="horz"/>
          <a:lstStyle/>
          <a:p>
            <a:pPr>
              <a:defRPr sz="900" b="0">
                <a:latin typeface="Arial Black" panose="020B0A04020102020204" pitchFamily="34" charset="0"/>
                <a:cs typeface="Arial" panose="020B0604020202020204" pitchFamily="34" charset="0"/>
              </a:defRPr>
            </a:pPr>
            <a:endParaRPr lang="en-US"/>
          </a:p>
        </c:txPr>
        <c:crossAx val="236919424"/>
        <c:crosses val="autoZero"/>
        <c:auto val="1"/>
        <c:lblAlgn val="ctr"/>
        <c:lblOffset val="0"/>
        <c:tickLblSkip val="1"/>
        <c:tickMarkSkip val="1"/>
        <c:noMultiLvlLbl val="0"/>
      </c:catAx>
      <c:valAx>
        <c:axId val="236919424"/>
        <c:scaling>
          <c:orientation val="minMax"/>
          <c:max val="1.04"/>
          <c:min val="0"/>
        </c:scaling>
        <c:delete val="0"/>
        <c:axPos val="l"/>
        <c:numFmt formatCode="0%" sourceLinked="1"/>
        <c:majorTickMark val="none"/>
        <c:minorTickMark val="none"/>
        <c:tickLblPos val="none"/>
        <c:spPr>
          <a:ln w="8973">
            <a:noFill/>
          </a:ln>
        </c:spPr>
        <c:crossAx val="236917888"/>
        <c:crosses val="autoZero"/>
        <c:crossBetween val="between"/>
        <c:majorUnit val="0.1"/>
      </c:valAx>
      <c:spPr>
        <a:noFill/>
        <a:ln w="23929">
          <a:noFill/>
        </a:ln>
      </c:spPr>
    </c:plotArea>
    <c:plotVisOnly val="1"/>
    <c:dispBlanksAs val="gap"/>
    <c:showDLblsOverMax val="0"/>
  </c:chart>
  <c:spPr>
    <a:noFill/>
    <a:ln>
      <a:noFill/>
    </a:ln>
  </c:spPr>
  <c:txPr>
    <a:bodyPr/>
    <a:lstStyle/>
    <a:p>
      <a:pPr>
        <a:defRPr sz="1000" b="0" i="0" u="none" strike="noStrike" baseline="0">
          <a:solidFill>
            <a:schemeClr val="tx1"/>
          </a:solidFill>
          <a:latin typeface="+mn-lt"/>
          <a:ea typeface="Arial" panose="020B0604020202020204" pitchFamily="34" charset="0"/>
          <a:cs typeface="Arial" panose="020B0604020202020204" pitchFamily="34" charset="0"/>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D03E4-7D15-4D9F-B989-7E7DDC4114F1}" type="datetimeFigureOut">
              <a:rPr lang="en-GB" smtClean="0"/>
              <a:t>07/08/2025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D4A41-27FE-4154-AE6C-8F168E17E47D}" type="slidenum">
              <a:rPr lang="en-GB" smtClean="0"/>
              <a:t>‹#›</a:t>
            </a:fld>
            <a:endParaRPr lang="en-GB"/>
          </a:p>
        </p:txBody>
      </p:sp>
    </p:spTree>
    <p:extLst>
      <p:ext uri="{BB962C8B-B14F-4D97-AF65-F5344CB8AC3E}">
        <p14:creationId xmlns:p14="http://schemas.microsoft.com/office/powerpoint/2010/main" val="1885828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9052C-A890-ACE1-9130-010F11088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D3353-9641-A7AF-306C-0F5AB63AB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C7C597-02F5-E27E-2DA3-0FC78614FC58}"/>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86409D4F-1D7D-10F9-18F5-5838393659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77989-73FD-4422-AB0E-1991DED56286}" type="slidenum">
              <a:rPr kumimoji="0" lang="en-GB" sz="1200" b="0" i="0" u="none" strike="noStrike" kern="1200" cap="none" spc="0" normalizeH="0" baseline="0" noProof="0" smtClean="0">
                <a:ln>
                  <a:noFill/>
                </a:ln>
                <a:solidFill>
                  <a:srgbClr val="424242"/>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811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2F5B6-AD3E-E59F-C595-FB70FC9E1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2C8F9-72BA-BF5C-6AA3-522BF6C06A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2757D-2301-43C3-6950-0081D6A426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4E2CABF-4F7B-7EBF-334A-DE7E9DD24D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77989-73FD-4422-AB0E-1991DED56286}" type="slidenum">
              <a:rPr kumimoji="0" lang="en-GB" sz="1200" b="0" i="0" u="none" strike="noStrike" kern="1200" cap="none" spc="0" normalizeH="0" baseline="0" noProof="0" smtClean="0">
                <a:ln>
                  <a:noFill/>
                </a:ln>
                <a:solidFill>
                  <a:srgbClr val="424242"/>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32897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0E816-94D9-0317-CC58-8C0666965C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FD66D5-213D-8314-ECB4-D6576966BB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BFDB3-E875-874C-BF73-E81AB9E0E46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8876DC5-FC4E-F839-5203-F343F4791B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77989-73FD-4422-AB0E-1991DED56286}" type="slidenum">
              <a:rPr kumimoji="0" lang="en-GB" sz="1200" b="0" i="0" u="none" strike="noStrike" kern="1200" cap="none" spc="0" normalizeH="0" baseline="0" noProof="0" smtClean="0">
                <a:ln>
                  <a:noFill/>
                </a:ln>
                <a:solidFill>
                  <a:srgbClr val="424242"/>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523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118D0-5F6E-6E11-85E2-DDFC2C6AB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CE7411-CDB3-6AD0-657C-F952E9568A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DAAE9-626A-E167-F217-3DE84C032C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8A96B9-A2C0-4A21-7FBA-93662D88C5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77989-73FD-4422-AB0E-1991DED56286}" type="slidenum">
              <a:rPr kumimoji="0" lang="en-GB" sz="1200" b="0" i="0" u="none" strike="noStrike" kern="1200" cap="none" spc="0" normalizeH="0" baseline="0" noProof="0" smtClean="0">
                <a:ln>
                  <a:noFill/>
                </a:ln>
                <a:solidFill>
                  <a:srgbClr val="424242"/>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9600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C5DB0-3B34-7043-5AA9-47A7A50F40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FFF866-66BE-960E-AC69-384427687B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C11538-3A31-A28E-2C7D-B44842631C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46E157-7A46-34E8-512D-89105C29C3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77989-73FD-4422-AB0E-1991DED56286}" type="slidenum">
              <a:rPr kumimoji="0" lang="en-GB" sz="1200" b="0" i="0" u="none" strike="noStrike" kern="1200" cap="none" spc="0" normalizeH="0" baseline="0" noProof="0" smtClean="0">
                <a:ln>
                  <a:noFill/>
                </a:ln>
                <a:solidFill>
                  <a:srgbClr val="424242"/>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424242"/>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630906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22.svg"/><Relationship Id="rId4" Type="http://schemas.openxmlformats.org/officeDocument/2006/relationships/image" Target="../media/image2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YA Menu Pink Blan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F790EE-79A3-4F55-8BDD-61FCBFBE948E}"/>
              </a:ext>
            </a:extLst>
          </p:cNvPr>
          <p:cNvSpPr/>
          <p:nvPr userDrawn="1"/>
        </p:nvSpPr>
        <p:spPr bwMode="white">
          <a:xfrm>
            <a:off x="12032" y="12032"/>
            <a:ext cx="2352675" cy="588560"/>
          </a:xfrm>
          <a:prstGeom prst="rect">
            <a:avLst/>
          </a:prstGeom>
          <a:solidFill>
            <a:srgbClr val="ED329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pic>
        <p:nvPicPr>
          <p:cNvPr id="6" name="S1 Footer Logo" hidden="1">
            <a:extLst>
              <a:ext uri="{FF2B5EF4-FFF2-40B4-BE49-F238E27FC236}">
                <a16:creationId xmlns:a16="http://schemas.microsoft.com/office/drawing/2014/main" id="{69CE9D45-D268-407C-BD68-3274400DB1C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hidden">
          <a:xfrm>
            <a:off x="285601" y="6491706"/>
            <a:ext cx="902324" cy="216000"/>
          </a:xfrm>
          <a:prstGeom prst="rect">
            <a:avLst/>
          </a:prstGeom>
        </p:spPr>
      </p:pic>
      <p:sp>
        <p:nvSpPr>
          <p:cNvPr id="25" name="Oval 24">
            <a:hlinkClick r:id="" action="ppaction://hlinkshowjump?jump=nextslide"/>
            <a:extLst>
              <a:ext uri="{FF2B5EF4-FFF2-40B4-BE49-F238E27FC236}">
                <a16:creationId xmlns:a16="http://schemas.microsoft.com/office/drawing/2014/main" id="{8D21B02A-74DF-4369-AC8B-3A982F53BF0C}"/>
              </a:ext>
            </a:extLst>
          </p:cNvPr>
          <p:cNvSpPr>
            <a:spLocks noChangeAspect="1"/>
          </p:cNvSpPr>
          <p:nvPr userDrawn="1"/>
        </p:nvSpPr>
        <p:spPr bwMode="ltGray">
          <a:xfrm rot="16200000">
            <a:off x="11784474" y="6461154"/>
            <a:ext cx="288000" cy="288000"/>
          </a:xfrm>
          <a:prstGeom prst="ellipse">
            <a:avLst/>
          </a:prstGeom>
          <a:solidFill>
            <a:srgbClr val="ED3293"/>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108000" numCol="1" spcCol="0" rtlCol="0" fromWordArt="0" anchor="ctr" anchorCtr="0" forceAA="0" compatLnSpc="1">
            <a:prstTxWarp prst="textNoShape">
              <a:avLst/>
            </a:prstTxWarp>
            <a:noAutofit/>
          </a:bodyPr>
          <a:lstStyle/>
          <a:p>
            <a:pPr algn="ctr">
              <a:spcAft>
                <a:spcPts val="600"/>
              </a:spcAft>
            </a:pPr>
            <a:r>
              <a:rPr lang="en-GB" sz="2400">
                <a:solidFill>
                  <a:schemeClr val="tx1"/>
                </a:solidFill>
              </a:rPr>
              <a:t>‹</a:t>
            </a:r>
          </a:p>
        </p:txBody>
      </p:sp>
      <p:sp>
        <p:nvSpPr>
          <p:cNvPr id="27" name="Oval 26" hidden="1">
            <a:hlinkClick r:id="" action="ppaction://hlinkshowjump?jump=previousslide"/>
            <a:extLst>
              <a:ext uri="{FF2B5EF4-FFF2-40B4-BE49-F238E27FC236}">
                <a16:creationId xmlns:a16="http://schemas.microsoft.com/office/drawing/2014/main" id="{5D65E94B-365C-4F77-8137-8F1C7BD4D0F4}"/>
              </a:ext>
            </a:extLst>
          </p:cNvPr>
          <p:cNvSpPr>
            <a:spLocks noChangeAspect="1"/>
          </p:cNvSpPr>
          <p:nvPr userDrawn="1"/>
        </p:nvSpPr>
        <p:spPr bwMode="ltGray">
          <a:xfrm rot="5400000">
            <a:off x="11838475" y="6204910"/>
            <a:ext cx="180000" cy="180000"/>
          </a:xfrm>
          <a:prstGeom prst="ellipse">
            <a:avLst/>
          </a:prstGeom>
          <a:solidFill>
            <a:srgbClr val="ED3293"/>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54000" rIns="36000" bIns="108000" numCol="1" spcCol="0" rtlCol="0" fromWordArt="0" anchor="ctr" anchorCtr="0" forceAA="0" compatLnSpc="1">
            <a:prstTxWarp prst="textNoShape">
              <a:avLst/>
            </a:prstTxWarp>
            <a:noAutofit/>
          </a:bodyPr>
          <a:lstStyle/>
          <a:p>
            <a:pPr algn="ctr">
              <a:spcAft>
                <a:spcPts val="600"/>
              </a:spcAft>
            </a:pPr>
            <a:r>
              <a:rPr lang="en-GB" sz="1400">
                <a:solidFill>
                  <a:schemeClr val="tx1"/>
                </a:solidFill>
              </a:rPr>
              <a:t>‹</a:t>
            </a:r>
          </a:p>
        </p:txBody>
      </p:sp>
      <p:sp>
        <p:nvSpPr>
          <p:cNvPr id="41" name="Oval End" hidden="1">
            <a:hlinkClick r:id="" action="ppaction://hlinkshowjump?jump=endshow"/>
            <a:extLst>
              <a:ext uri="{FF2B5EF4-FFF2-40B4-BE49-F238E27FC236}">
                <a16:creationId xmlns:a16="http://schemas.microsoft.com/office/drawing/2014/main" id="{CD1929CF-2919-4836-83B2-A38965E968CD}"/>
              </a:ext>
            </a:extLst>
          </p:cNvPr>
          <p:cNvSpPr>
            <a:spLocks noChangeAspect="1"/>
          </p:cNvSpPr>
          <p:nvPr userDrawn="1"/>
        </p:nvSpPr>
        <p:spPr bwMode="ltGray">
          <a:xfrm>
            <a:off x="11784475" y="116350"/>
            <a:ext cx="288000" cy="288000"/>
          </a:xfrm>
          <a:prstGeom prst="ellipse">
            <a:avLst/>
          </a:prstGeom>
          <a:solidFill>
            <a:srgbClr val="ED3293"/>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lvl="0" algn="ctr">
              <a:spcAft>
                <a:spcPts val="600"/>
              </a:spcAft>
            </a:pPr>
            <a:r>
              <a:rPr lang="en-GB" sz="2000"/>
              <a:t>×</a:t>
            </a:r>
          </a:p>
        </p:txBody>
      </p:sp>
      <p:sp>
        <p:nvSpPr>
          <p:cNvPr id="3" name="Title 2">
            <a:extLst>
              <a:ext uri="{FF2B5EF4-FFF2-40B4-BE49-F238E27FC236}">
                <a16:creationId xmlns:a16="http://schemas.microsoft.com/office/drawing/2014/main" id="{6D7F82FC-EBA3-4DCB-B1EF-B9243C04D4EF}"/>
              </a:ext>
            </a:extLst>
          </p:cNvPr>
          <p:cNvSpPr>
            <a:spLocks noGrp="1"/>
          </p:cNvSpPr>
          <p:nvPr>
            <p:ph type="title"/>
          </p:nvPr>
        </p:nvSpPr>
        <p:spPr/>
        <p:txBody>
          <a:bodyPr/>
          <a:lstStyle/>
          <a:p>
            <a:r>
              <a:rPr lang="en-US"/>
              <a:t>Click to edit Master title style</a:t>
            </a:r>
            <a:endParaRPr lang="en-GB"/>
          </a:p>
        </p:txBody>
      </p:sp>
      <p:sp>
        <p:nvSpPr>
          <p:cNvPr id="8" name="Oval 7">
            <a:extLst>
              <a:ext uri="{FF2B5EF4-FFF2-40B4-BE49-F238E27FC236}">
                <a16:creationId xmlns:a16="http://schemas.microsoft.com/office/drawing/2014/main" id="{4E27E973-C3CD-44B9-BE97-1EC6535B26F3}"/>
              </a:ext>
            </a:extLst>
          </p:cNvPr>
          <p:cNvSpPr/>
          <p:nvPr userDrawn="1"/>
        </p:nvSpPr>
        <p:spPr bwMode="gray">
          <a:xfrm>
            <a:off x="11736716" y="6402716"/>
            <a:ext cx="432619" cy="432619"/>
          </a:xfrm>
          <a:prstGeom prst="ellipse">
            <a:avLst/>
          </a:prstGeom>
          <a:solidFill>
            <a:srgbClr val="ED3293"/>
          </a:solidFill>
          <a:ln w="19050">
            <a:solidFill>
              <a:srgbClr val="ED329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Tree>
    <p:extLst>
      <p:ext uri="{BB962C8B-B14F-4D97-AF65-F5344CB8AC3E}">
        <p14:creationId xmlns:p14="http://schemas.microsoft.com/office/powerpoint/2010/main" val="19812593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mph" presetSubtype="1" nodeType="clickEffect">
                                  <p:stCondLst>
                                    <p:cond delay="0"/>
                                  </p:stCondLst>
                                  <p:childTnLst>
                                    <p:set>
                                      <p:cBhvr>
                                        <p:cTn id="6" dur="1000"/>
                                        <p:tgtEl>
                                          <p:spTgt spid="25"/>
                                        </p:tgtEl>
                                        <p:attrNameLst>
                                          <p:attrName>fillcolor</p:attrName>
                                        </p:attrNameLst>
                                      </p:cBhvr>
                                      <p:to>
                                        <p:clrVal>
                                          <a:schemeClr val="hlink"/>
                                        </p:clrVal>
                                      </p:to>
                                    </p:set>
                                    <p:set>
                                      <p:cBhvr>
                                        <p:cTn id="7" dur="1000"/>
                                        <p:tgtEl>
                                          <p:spTgt spid="25"/>
                                        </p:tgtEl>
                                        <p:attrNameLst>
                                          <p:attrName>fill.type</p:attrName>
                                        </p:attrNameLst>
                                      </p:cBhvr>
                                      <p:to>
                                        <p:strVal val="solid"/>
                                      </p:to>
                                    </p:set>
                                    <p:set>
                                      <p:cBhvr>
                                        <p:cTn id="8" dur="1000"/>
                                        <p:tgtEl>
                                          <p:spTgt spid="25"/>
                                        </p:tgtEl>
                                        <p:attrNameLst>
                                          <p:attrName>fill.on</p:attrName>
                                        </p:attrNameLst>
                                      </p:cBhvr>
                                      <p:to>
                                        <p:strVal val="true"/>
                                      </p:to>
                                    </p:set>
                                  </p:childTnLst>
                                </p:cTn>
                              </p:par>
                              <p:par>
                                <p:cTn id="9" presetID="7" presetClass="emph" presetSubtype="1" nodeType="withEffect">
                                  <p:stCondLst>
                                    <p:cond delay="0"/>
                                  </p:stCondLst>
                                  <p:childTnLst>
                                    <p:set>
                                      <p:cBhvr>
                                        <p:cTn id="10" dur="1000"/>
                                        <p:tgtEl>
                                          <p:spTgt spid="25"/>
                                        </p:tgtEl>
                                        <p:attrNameLst>
                                          <p:attrName>stroke.color</p:attrName>
                                        </p:attrNameLst>
                                      </p:cBhvr>
                                      <p:to>
                                        <p:clrVal>
                                          <a:schemeClr val="hlink"/>
                                        </p:clrVal>
                                      </p:to>
                                    </p:set>
                                    <p:set>
                                      <p:cBhvr>
                                        <p:cTn id="11" dur="1000"/>
                                        <p:tgtEl>
                                          <p:spTgt spid="25"/>
                                        </p:tgtEl>
                                        <p:attrNameLst>
                                          <p:attrName>stroke.on</p:attrName>
                                        </p:attrNameLst>
                                      </p:cBhvr>
                                      <p:to>
                                        <p:strVal val="true"/>
                                      </p:to>
                                    </p:set>
                                  </p:childTnLst>
                                </p:cTn>
                              </p:par>
                              <p:par>
                                <p:cTn id="12" presetID="3" presetClass="emph" presetSubtype="1" grpId="0" nodeType="withEffect">
                                  <p:stCondLst>
                                    <p:cond delay="0"/>
                                  </p:stCondLst>
                                  <p:childTnLst>
                                    <p:set>
                                      <p:cBhvr override="childStyle">
                                        <p:cTn id="13" dur="1000"/>
                                        <p:tgtEl>
                                          <p:spTgt spid="25"/>
                                        </p:tgtEl>
                                        <p:attrNameLst>
                                          <p:attrName>style.color</p:attrName>
                                        </p:attrNameLst>
                                      </p:cBhvr>
                                      <p:to>
                                        <p:clrVal>
                                          <a:schemeClr val="bg1"/>
                                        </p:clrVal>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 presetClass="emph" presetSubtype="1" nodeType="clickEffect">
                                  <p:stCondLst>
                                    <p:cond delay="0"/>
                                  </p:stCondLst>
                                  <p:childTnLst>
                                    <p:set>
                                      <p:cBhvr>
                                        <p:cTn id="18" dur="1000"/>
                                        <p:tgtEl>
                                          <p:spTgt spid="27"/>
                                        </p:tgtEl>
                                        <p:attrNameLst>
                                          <p:attrName>fillcolor</p:attrName>
                                        </p:attrNameLst>
                                      </p:cBhvr>
                                      <p:to>
                                        <p:clrVal>
                                          <a:schemeClr val="hlink"/>
                                        </p:clrVal>
                                      </p:to>
                                    </p:set>
                                    <p:set>
                                      <p:cBhvr>
                                        <p:cTn id="19" dur="1000"/>
                                        <p:tgtEl>
                                          <p:spTgt spid="27"/>
                                        </p:tgtEl>
                                        <p:attrNameLst>
                                          <p:attrName>fill.type</p:attrName>
                                        </p:attrNameLst>
                                      </p:cBhvr>
                                      <p:to>
                                        <p:strVal val="solid"/>
                                      </p:to>
                                    </p:set>
                                    <p:set>
                                      <p:cBhvr>
                                        <p:cTn id="20" dur="1000"/>
                                        <p:tgtEl>
                                          <p:spTgt spid="27"/>
                                        </p:tgtEl>
                                        <p:attrNameLst>
                                          <p:attrName>fill.on</p:attrName>
                                        </p:attrNameLst>
                                      </p:cBhvr>
                                      <p:to>
                                        <p:strVal val="true"/>
                                      </p:to>
                                    </p:set>
                                  </p:childTnLst>
                                </p:cTn>
                              </p:par>
                              <p:par>
                                <p:cTn id="21" presetID="7" presetClass="emph" presetSubtype="1" nodeType="withEffect">
                                  <p:stCondLst>
                                    <p:cond delay="0"/>
                                  </p:stCondLst>
                                  <p:childTnLst>
                                    <p:set>
                                      <p:cBhvr>
                                        <p:cTn id="22" dur="1000"/>
                                        <p:tgtEl>
                                          <p:spTgt spid="27"/>
                                        </p:tgtEl>
                                        <p:attrNameLst>
                                          <p:attrName>stroke.color</p:attrName>
                                        </p:attrNameLst>
                                      </p:cBhvr>
                                      <p:to>
                                        <p:clrVal>
                                          <a:schemeClr val="hlink"/>
                                        </p:clrVal>
                                      </p:to>
                                    </p:set>
                                    <p:set>
                                      <p:cBhvr>
                                        <p:cTn id="23" dur="1000"/>
                                        <p:tgtEl>
                                          <p:spTgt spid="27"/>
                                        </p:tgtEl>
                                        <p:attrNameLst>
                                          <p:attrName>stroke.on</p:attrName>
                                        </p:attrNameLst>
                                      </p:cBhvr>
                                      <p:to>
                                        <p:strVal val="true"/>
                                      </p:to>
                                    </p:set>
                                  </p:childTnLst>
                                </p:cTn>
                              </p:par>
                              <p:par>
                                <p:cTn id="24" presetID="3" presetClass="emph" presetSubtype="1" grpId="0" nodeType="withEffect">
                                  <p:stCondLst>
                                    <p:cond delay="0"/>
                                  </p:stCondLst>
                                  <p:childTnLst>
                                    <p:set>
                                      <p:cBhvr override="childStyle">
                                        <p:cTn id="25" dur="1000"/>
                                        <p:tgtEl>
                                          <p:spTgt spid="27"/>
                                        </p:tgtEl>
                                        <p:attrNameLst>
                                          <p:attrName>style.color</p:attrName>
                                        </p:attrNameLst>
                                      </p:cBhvr>
                                      <p:to>
                                        <p:clrVal>
                                          <a:schemeClr val="bg1"/>
                                        </p:clrVal>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 presetClass="emph" presetSubtype="1" nodeType="clickEffect">
                                  <p:stCondLst>
                                    <p:cond delay="0"/>
                                  </p:stCondLst>
                                  <p:childTnLst>
                                    <p:set>
                                      <p:cBhvr>
                                        <p:cTn id="30" dur="1000"/>
                                        <p:tgtEl>
                                          <p:spTgt spid="41"/>
                                        </p:tgtEl>
                                        <p:attrNameLst>
                                          <p:attrName>fillcolor</p:attrName>
                                        </p:attrNameLst>
                                      </p:cBhvr>
                                      <p:to>
                                        <p:clrVal>
                                          <a:schemeClr val="hlink"/>
                                        </p:clrVal>
                                      </p:to>
                                    </p:set>
                                    <p:set>
                                      <p:cBhvr>
                                        <p:cTn id="31" dur="1000"/>
                                        <p:tgtEl>
                                          <p:spTgt spid="41"/>
                                        </p:tgtEl>
                                        <p:attrNameLst>
                                          <p:attrName>fill.type</p:attrName>
                                        </p:attrNameLst>
                                      </p:cBhvr>
                                      <p:to>
                                        <p:strVal val="solid"/>
                                      </p:to>
                                    </p:set>
                                    <p:set>
                                      <p:cBhvr>
                                        <p:cTn id="32" dur="1000"/>
                                        <p:tgtEl>
                                          <p:spTgt spid="41"/>
                                        </p:tgtEl>
                                        <p:attrNameLst>
                                          <p:attrName>fill.on</p:attrName>
                                        </p:attrNameLst>
                                      </p:cBhvr>
                                      <p:to>
                                        <p:strVal val="true"/>
                                      </p:to>
                                    </p:set>
                                  </p:childTnLst>
                                </p:cTn>
                              </p:par>
                              <p:par>
                                <p:cTn id="33" presetID="7" presetClass="emph" presetSubtype="1" nodeType="withEffect">
                                  <p:stCondLst>
                                    <p:cond delay="0"/>
                                  </p:stCondLst>
                                  <p:childTnLst>
                                    <p:set>
                                      <p:cBhvr>
                                        <p:cTn id="34" dur="1000"/>
                                        <p:tgtEl>
                                          <p:spTgt spid="41"/>
                                        </p:tgtEl>
                                        <p:attrNameLst>
                                          <p:attrName>stroke.color</p:attrName>
                                        </p:attrNameLst>
                                      </p:cBhvr>
                                      <p:to>
                                        <p:clrVal>
                                          <a:schemeClr val="hlink"/>
                                        </p:clrVal>
                                      </p:to>
                                    </p:set>
                                    <p:set>
                                      <p:cBhvr>
                                        <p:cTn id="35" dur="1000"/>
                                        <p:tgtEl>
                                          <p:spTgt spid="41"/>
                                        </p:tgtEl>
                                        <p:attrNameLst>
                                          <p:attrName>stroke.on</p:attrName>
                                        </p:attrNameLst>
                                      </p:cBhvr>
                                      <p:to>
                                        <p:strVal val="true"/>
                                      </p:to>
                                    </p:set>
                                  </p:childTnLst>
                                </p:cTn>
                              </p:par>
                              <p:par>
                                <p:cTn id="36" presetID="3" presetClass="emph" presetSubtype="1" grpId="0" nodeType="withEffect">
                                  <p:stCondLst>
                                    <p:cond delay="0"/>
                                  </p:stCondLst>
                                  <p:childTnLst>
                                    <p:set>
                                      <p:cBhvr override="childStyle">
                                        <p:cTn id="37" dur="1000"/>
                                        <p:tgtEl>
                                          <p:spTgt spid="41"/>
                                        </p:tgtEl>
                                        <p:attrNameLst>
                                          <p:attrName>style.color</p:attrName>
                                        </p:attrNameLst>
                                      </p:cBhvr>
                                      <p:to>
                                        <p:clrVal>
                                          <a:schemeClr val="bg1"/>
                                        </p:clrVal>
                                      </p:to>
                                    </p:set>
                                  </p:childTnLst>
                                </p:cTn>
                              </p:par>
                            </p:childTnLst>
                          </p:cTn>
                        </p:par>
                      </p:childTnLst>
                    </p:cTn>
                  </p:par>
                </p:childTnLst>
              </p:cTn>
              <p:nextCondLst>
                <p:cond evt="onClick" delay="0">
                  <p:tgtEl>
                    <p:spTgt spid="41"/>
                  </p:tgtEl>
                </p:cond>
              </p:nextCondLst>
            </p:seq>
          </p:childTnLst>
        </p:cTn>
      </p:par>
    </p:tnLst>
    <p:bldLst>
      <p:bldP spid="25" grpId="0" animBg="1"/>
      <p:bldP spid="27" grpId="0" animBg="1"/>
      <p:bldP spid="41" grpId="0" animBg="1"/>
    </p:bldLst>
  </p:timing>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1 LOGO Slide">
    <p:bg>
      <p:bgRef idx="1001">
        <a:schemeClr val="bg1"/>
      </p:bgRef>
    </p:bg>
    <p:spTree>
      <p:nvGrpSpPr>
        <p:cNvPr id="1" name=""/>
        <p:cNvGrpSpPr/>
        <p:nvPr/>
      </p:nvGrpSpPr>
      <p:grpSpPr>
        <a:xfrm>
          <a:off x="0" y="0"/>
          <a:ext cx="0" cy="0"/>
          <a:chOff x="0" y="0"/>
          <a:chExt cx="0" cy="0"/>
        </a:xfrm>
      </p:grpSpPr>
      <p:sp>
        <p:nvSpPr>
          <p:cNvPr id="6" name="BG Pic Placeholder"/>
          <p:cNvSpPr>
            <a:spLocks noGrp="1"/>
          </p:cNvSpPr>
          <p:nvPr>
            <p:ph type="pic" sz="quarter" idx="10" hasCustomPrompt="1"/>
          </p:nvPr>
        </p:nvSpPr>
        <p:spPr bwMode="ltGray">
          <a:xfrm>
            <a:off x="0" y="2"/>
            <a:ext cx="12192000" cy="6857999"/>
          </a:xfrm>
          <a:prstGeom prst="rect">
            <a:avLst/>
          </a:prstGeom>
        </p:spPr>
        <p:txBody>
          <a:bodyPr lIns="396000" tIns="0" rIns="0" bIns="0" anchor="ctr">
            <a:noAutofit/>
          </a:bodyPr>
          <a:lstStyle>
            <a:lvl1pPr marL="0" indent="0" algn="l">
              <a:spcBef>
                <a:spcPts val="0"/>
              </a:spcBef>
              <a:buNone/>
              <a:defRPr sz="1200" b="0" baseline="0">
                <a:solidFill>
                  <a:srgbClr val="FCC600"/>
                </a:solidFill>
                <a:sym typeface="Wingdings" panose="05000000000000000000" pitchFamily="2" charset="2"/>
              </a:defRPr>
            </a:lvl1pPr>
          </a:lstStyle>
          <a:p>
            <a:r>
              <a:rPr lang="en-GB" noProof="0"/>
              <a:t>Either click centre icon </a:t>
            </a:r>
            <a:br>
              <a:rPr lang="en-GB" noProof="0"/>
            </a:br>
            <a:r>
              <a:rPr lang="en-GB" noProof="0"/>
              <a:t>to add image from file or URL</a:t>
            </a:r>
            <a:br>
              <a:rPr lang="en-GB" noProof="0"/>
            </a:br>
            <a:br>
              <a:rPr lang="en-GB" noProof="0"/>
            </a:br>
            <a:r>
              <a:rPr lang="en-GB" noProof="0"/>
              <a:t>Or simply click the placeholder itself </a:t>
            </a:r>
            <a:br>
              <a:rPr lang="en-GB" noProof="0"/>
            </a:br>
            <a:r>
              <a:rPr lang="en-GB" noProof="0"/>
              <a:t>and paste image from clipboard</a:t>
            </a:r>
            <a:br>
              <a:rPr lang="en-GB" noProof="0"/>
            </a:br>
            <a:br>
              <a:rPr lang="en-GB" noProof="0"/>
            </a:br>
            <a:r>
              <a:rPr lang="en-GB" noProof="0"/>
              <a:t>Then right click, ‘Send to Back’</a:t>
            </a:r>
          </a:p>
        </p:txBody>
      </p:sp>
      <p:sp>
        <p:nvSpPr>
          <p:cNvPr id="7" name="Brand &amp; Ad Name Placeholder">
            <a:extLst>
              <a:ext uri="{FF2B5EF4-FFF2-40B4-BE49-F238E27FC236}">
                <a16:creationId xmlns:a16="http://schemas.microsoft.com/office/drawing/2014/main" id="{83346DC2-075A-4244-9041-8D3DA850A8B2}"/>
              </a:ext>
            </a:extLst>
          </p:cNvPr>
          <p:cNvSpPr>
            <a:spLocks noGrp="1"/>
          </p:cNvSpPr>
          <p:nvPr>
            <p:ph type="body" sz="quarter" idx="13" hasCustomPrompt="1"/>
          </p:nvPr>
        </p:nvSpPr>
        <p:spPr>
          <a:xfrm>
            <a:off x="7284719" y="6394295"/>
            <a:ext cx="3960000" cy="216000"/>
          </a:xfrm>
          <a:prstGeom prst="rect">
            <a:avLst/>
          </a:prstGeom>
        </p:spPr>
        <p:txBody>
          <a:bodyPr wrap="none" rIns="72000" anchor="ctr" anchorCtr="0">
            <a:noAutofit/>
          </a:bodyPr>
          <a:lstStyle>
            <a:lvl1pPr algn="r">
              <a:spcBef>
                <a:spcPts val="0"/>
              </a:spcBef>
              <a:defRPr sz="1400" spc="-50" baseline="0">
                <a:latin typeface="+mj-lt"/>
              </a:defRPr>
            </a:lvl1pPr>
          </a:lstStyle>
          <a:p>
            <a:pPr lvl="0"/>
            <a:r>
              <a:rPr lang="en-GB"/>
              <a:t>Enter brand &amp; ‘ad name’ here</a:t>
            </a:r>
          </a:p>
        </p:txBody>
      </p:sp>
      <p:sp>
        <p:nvSpPr>
          <p:cNvPr id="8" name="Six word story Placeholder">
            <a:extLst>
              <a:ext uri="{FF2B5EF4-FFF2-40B4-BE49-F238E27FC236}">
                <a16:creationId xmlns:a16="http://schemas.microsoft.com/office/drawing/2014/main" id="{0CA90520-EA1D-445F-8D33-F905AA0A91BB}"/>
              </a:ext>
            </a:extLst>
          </p:cNvPr>
          <p:cNvSpPr>
            <a:spLocks noGrp="1"/>
          </p:cNvSpPr>
          <p:nvPr>
            <p:ph type="body" sz="quarter" idx="14" hasCustomPrompt="1"/>
          </p:nvPr>
        </p:nvSpPr>
        <p:spPr>
          <a:xfrm>
            <a:off x="7284719" y="6176819"/>
            <a:ext cx="3960000" cy="216000"/>
          </a:xfrm>
          <a:prstGeom prst="rect">
            <a:avLst/>
          </a:prstGeom>
        </p:spPr>
        <p:txBody>
          <a:bodyPr wrap="none" rIns="72000" anchor="ctr" anchorCtr="0">
            <a:noAutofit/>
          </a:bodyPr>
          <a:lstStyle>
            <a:lvl1pPr algn="r">
              <a:spcBef>
                <a:spcPts val="0"/>
              </a:spcBef>
              <a:defRPr sz="1200" cap="none" spc="0" baseline="0">
                <a:latin typeface="+mn-lt"/>
              </a:defRPr>
            </a:lvl1pPr>
          </a:lstStyle>
          <a:p>
            <a:pPr lvl="0"/>
            <a:r>
              <a:rPr lang="en-US"/>
              <a:t>Enter a six word story here</a:t>
            </a:r>
            <a:endParaRPr lang="en-GB"/>
          </a:p>
        </p:txBody>
      </p:sp>
      <p:sp>
        <p:nvSpPr>
          <p:cNvPr id="5" name="Star Score">
            <a:extLst>
              <a:ext uri="{FF2B5EF4-FFF2-40B4-BE49-F238E27FC236}">
                <a16:creationId xmlns:a16="http://schemas.microsoft.com/office/drawing/2014/main" id="{18FA4582-66EA-4CB4-A96D-4EEFBBA4F563}"/>
              </a:ext>
            </a:extLst>
          </p:cNvPr>
          <p:cNvSpPr>
            <a:spLocks noGrp="1"/>
          </p:cNvSpPr>
          <p:nvPr>
            <p:ph type="body" sz="quarter" idx="12" hasCustomPrompt="1"/>
          </p:nvPr>
        </p:nvSpPr>
        <p:spPr bwMode="black">
          <a:xfrm>
            <a:off x="11329354" y="5990275"/>
            <a:ext cx="688975" cy="688975"/>
          </a:xfrm>
          <a:prstGeom prst="star5">
            <a:avLst>
              <a:gd name="adj" fmla="val 22224"/>
              <a:gd name="hf" fmla="val 105146"/>
              <a:gd name="vf" fmla="val 110557"/>
            </a:avLst>
          </a:prstGeom>
          <a:solidFill>
            <a:srgbClr val="969696"/>
          </a:solidFill>
          <a:ln>
            <a:noFill/>
          </a:ln>
        </p:spPr>
        <p:txBody>
          <a:bodyPr wrap="none" lIns="0" tIns="0" rIns="36000" bIns="36000" anchor="ctr" anchorCtr="0"/>
          <a:lstStyle>
            <a:lvl1pPr marL="0" indent="0" algn="ctr">
              <a:spcBef>
                <a:spcPts val="0"/>
              </a:spcBef>
              <a:buFont typeface="Arial" panose="020B0604020202020204" pitchFamily="34" charset="0"/>
              <a:buNone/>
              <a:defRPr sz="1400" spc="-100" baseline="0">
                <a:latin typeface="+mj-lt"/>
              </a:defRPr>
            </a:lvl1pPr>
          </a:lstStyle>
          <a:p>
            <a:pPr lvl="0"/>
            <a:r>
              <a:rPr lang="en-US"/>
              <a:t>#.#</a:t>
            </a:r>
            <a:endParaRPr lang="en-GB"/>
          </a:p>
        </p:txBody>
      </p:sp>
      <p:sp>
        <p:nvSpPr>
          <p:cNvPr id="3" name="'Effectiveness 1' Logo">
            <a:extLst>
              <a:ext uri="{FF2B5EF4-FFF2-40B4-BE49-F238E27FC236}">
                <a16:creationId xmlns:a16="http://schemas.microsoft.com/office/drawing/2014/main" id="{F1C30701-9792-4528-AE1B-9511F5A2D5CB}"/>
              </a:ext>
            </a:extLst>
          </p:cNvPr>
          <p:cNvSpPr>
            <a:spLocks noGrp="1"/>
          </p:cNvSpPr>
          <p:nvPr>
            <p:ph type="body" sz="quarter" idx="11" hasCustomPrompt="1"/>
          </p:nvPr>
        </p:nvSpPr>
        <p:spPr bwMode="invGray">
          <a:xfrm>
            <a:off x="4667693" y="638999"/>
            <a:ext cx="2952000" cy="5580000"/>
          </a:xfrm>
          <a:prstGeom prst="rect">
            <a:avLst/>
          </a:prstGeom>
          <a:blipFill>
            <a:blip r:embed="rId2"/>
            <a:stretch>
              <a:fillRect/>
            </a:stretch>
          </a:blipFill>
        </p:spPr>
        <p:txBody>
          <a:bodyPr lIns="252000" tIns="180000" rIns="252000" bIns="1080000" anchor="t" anchorCtr="0"/>
          <a:lstStyle>
            <a:lvl1pPr marL="0" indent="0" algn="ctr">
              <a:spcBef>
                <a:spcPts val="0"/>
              </a:spcBef>
              <a:buNone/>
              <a:defRPr sz="1200">
                <a:solidFill>
                  <a:srgbClr val="FCC600"/>
                </a:solidFill>
                <a:latin typeface="+mn-lt"/>
              </a:defRPr>
            </a:lvl1pPr>
          </a:lstStyle>
          <a:p>
            <a:pPr lvl="0"/>
            <a:r>
              <a:rPr lang="en-US"/>
              <a:t>Press </a:t>
            </a:r>
            <a:r>
              <a:rPr lang="en-GB" noProof="0"/>
              <a:t>‘Enter’ </a:t>
            </a:r>
            <a:r>
              <a:rPr lang="en-US"/>
              <a:t>within this placeholder: this adds a ‘character’ and removes the dotted outline to leave just the 1 symbol in place over the background image</a:t>
            </a:r>
            <a:endParaRPr lang="en-GB"/>
          </a:p>
        </p:txBody>
      </p:sp>
    </p:spTree>
    <p:extLst>
      <p:ext uri="{BB962C8B-B14F-4D97-AF65-F5344CB8AC3E}">
        <p14:creationId xmlns:p14="http://schemas.microsoft.com/office/powerpoint/2010/main" val="3863737621"/>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1 Logo &amp; Hero Text Slide">
    <p:bg>
      <p:bgRef idx="1001">
        <a:schemeClr val="bg1"/>
      </p:bgRef>
    </p:bg>
    <p:spTree>
      <p:nvGrpSpPr>
        <p:cNvPr id="1" name=""/>
        <p:cNvGrpSpPr/>
        <p:nvPr/>
      </p:nvGrpSpPr>
      <p:grpSpPr>
        <a:xfrm>
          <a:off x="0" y="0"/>
          <a:ext cx="0" cy="0"/>
          <a:chOff x="0" y="0"/>
          <a:chExt cx="0" cy="0"/>
        </a:xfrm>
      </p:grpSpPr>
      <p:sp>
        <p:nvSpPr>
          <p:cNvPr id="6" name="BG Pic Placeholder"/>
          <p:cNvSpPr>
            <a:spLocks noGrp="1"/>
          </p:cNvSpPr>
          <p:nvPr>
            <p:ph type="pic" sz="quarter" idx="10" hasCustomPrompt="1"/>
          </p:nvPr>
        </p:nvSpPr>
        <p:spPr bwMode="ltGray">
          <a:xfrm>
            <a:off x="0" y="2"/>
            <a:ext cx="12192000" cy="6857999"/>
          </a:xfrm>
          <a:prstGeom prst="rect">
            <a:avLst/>
          </a:prstGeom>
        </p:spPr>
        <p:txBody>
          <a:bodyPr lIns="396000" tIns="0" rIns="0" bIns="0" anchor="ctr">
            <a:noAutofit/>
          </a:bodyPr>
          <a:lstStyle>
            <a:lvl1pPr marL="0" indent="0" algn="l">
              <a:spcBef>
                <a:spcPts val="0"/>
              </a:spcBef>
              <a:buNone/>
              <a:defRPr sz="1200" b="0" baseline="0">
                <a:solidFill>
                  <a:srgbClr val="FFC000"/>
                </a:solidFill>
                <a:sym typeface="Wingdings" panose="05000000000000000000" pitchFamily="2" charset="2"/>
              </a:defRPr>
            </a:lvl1pPr>
          </a:lstStyle>
          <a:p>
            <a:r>
              <a:rPr lang="en-GB" noProof="0"/>
              <a:t>Either click centre icon </a:t>
            </a:r>
            <a:br>
              <a:rPr lang="en-GB" noProof="0"/>
            </a:br>
            <a:r>
              <a:rPr lang="en-GB" noProof="0"/>
              <a:t>to add image from file or URL</a:t>
            </a:r>
            <a:br>
              <a:rPr lang="en-GB" noProof="0"/>
            </a:br>
            <a:br>
              <a:rPr lang="en-GB" noProof="0"/>
            </a:br>
            <a:r>
              <a:rPr lang="en-GB" noProof="0"/>
              <a:t>Or simply click the placeholder itself </a:t>
            </a:r>
            <a:br>
              <a:rPr lang="en-GB" noProof="0"/>
            </a:br>
            <a:r>
              <a:rPr lang="en-GB" noProof="0"/>
              <a:t>and paste image from clipboard</a:t>
            </a:r>
            <a:br>
              <a:rPr lang="en-GB" noProof="0"/>
            </a:br>
            <a:br>
              <a:rPr lang="en-GB" noProof="0"/>
            </a:br>
            <a:r>
              <a:rPr lang="en-GB" noProof="0"/>
              <a:t>Then right click, ‘Send to Back’</a:t>
            </a:r>
          </a:p>
        </p:txBody>
      </p:sp>
      <p:sp>
        <p:nvSpPr>
          <p:cNvPr id="16" name="Brand &amp; Ad Name Placeholder">
            <a:extLst>
              <a:ext uri="{FF2B5EF4-FFF2-40B4-BE49-F238E27FC236}">
                <a16:creationId xmlns:a16="http://schemas.microsoft.com/office/drawing/2014/main" id="{354BB646-9334-4089-A413-933FEB6E5DA7}"/>
              </a:ext>
            </a:extLst>
          </p:cNvPr>
          <p:cNvSpPr>
            <a:spLocks noGrp="1"/>
          </p:cNvSpPr>
          <p:nvPr>
            <p:ph type="body" sz="quarter" idx="13" hasCustomPrompt="1"/>
          </p:nvPr>
        </p:nvSpPr>
        <p:spPr>
          <a:xfrm>
            <a:off x="7284719" y="6394295"/>
            <a:ext cx="3960000" cy="216000"/>
          </a:xfrm>
          <a:prstGeom prst="rect">
            <a:avLst/>
          </a:prstGeom>
        </p:spPr>
        <p:txBody>
          <a:bodyPr wrap="none" rIns="72000" anchor="ctr" anchorCtr="0">
            <a:noAutofit/>
          </a:bodyPr>
          <a:lstStyle>
            <a:lvl1pPr algn="r">
              <a:spcBef>
                <a:spcPts val="0"/>
              </a:spcBef>
              <a:defRPr sz="1400" spc="-50" baseline="0">
                <a:latin typeface="+mj-lt"/>
              </a:defRPr>
            </a:lvl1pPr>
          </a:lstStyle>
          <a:p>
            <a:pPr lvl="0"/>
            <a:r>
              <a:rPr lang="en-GB"/>
              <a:t>Enter brand &amp; ‘ad name’ here</a:t>
            </a:r>
          </a:p>
        </p:txBody>
      </p:sp>
      <p:sp>
        <p:nvSpPr>
          <p:cNvPr id="4" name="Six word story Placeholder">
            <a:extLst>
              <a:ext uri="{FF2B5EF4-FFF2-40B4-BE49-F238E27FC236}">
                <a16:creationId xmlns:a16="http://schemas.microsoft.com/office/drawing/2014/main" id="{4C153EA7-2FFD-489A-9DC1-C0E80B52E54A}"/>
              </a:ext>
            </a:extLst>
          </p:cNvPr>
          <p:cNvSpPr>
            <a:spLocks noGrp="1"/>
          </p:cNvSpPr>
          <p:nvPr>
            <p:ph type="body" sz="quarter" idx="14" hasCustomPrompt="1"/>
          </p:nvPr>
        </p:nvSpPr>
        <p:spPr>
          <a:xfrm>
            <a:off x="7284719" y="6176819"/>
            <a:ext cx="3960000" cy="216000"/>
          </a:xfrm>
          <a:prstGeom prst="rect">
            <a:avLst/>
          </a:prstGeom>
        </p:spPr>
        <p:txBody>
          <a:bodyPr wrap="none" rIns="72000" anchor="ctr" anchorCtr="0">
            <a:noAutofit/>
          </a:bodyPr>
          <a:lstStyle>
            <a:lvl1pPr algn="r">
              <a:spcBef>
                <a:spcPts val="0"/>
              </a:spcBef>
              <a:defRPr sz="1200" cap="none" spc="0" baseline="0">
                <a:latin typeface="+mn-lt"/>
              </a:defRPr>
            </a:lvl1pPr>
          </a:lstStyle>
          <a:p>
            <a:pPr lvl="0"/>
            <a:r>
              <a:rPr lang="en-US"/>
              <a:t>Enter a six word story here</a:t>
            </a:r>
            <a:endParaRPr lang="en-GB"/>
          </a:p>
        </p:txBody>
      </p:sp>
      <p:sp>
        <p:nvSpPr>
          <p:cNvPr id="10" name="Star Score">
            <a:extLst>
              <a:ext uri="{FF2B5EF4-FFF2-40B4-BE49-F238E27FC236}">
                <a16:creationId xmlns:a16="http://schemas.microsoft.com/office/drawing/2014/main" id="{9C5B28D6-F3D2-4AF3-BC24-D94C76725876}"/>
              </a:ext>
            </a:extLst>
          </p:cNvPr>
          <p:cNvSpPr>
            <a:spLocks noGrp="1"/>
          </p:cNvSpPr>
          <p:nvPr>
            <p:ph type="body" sz="quarter" idx="12" hasCustomPrompt="1"/>
          </p:nvPr>
        </p:nvSpPr>
        <p:spPr bwMode="black">
          <a:xfrm>
            <a:off x="11329354" y="5990275"/>
            <a:ext cx="688975" cy="688975"/>
          </a:xfrm>
          <a:prstGeom prst="star5">
            <a:avLst>
              <a:gd name="adj" fmla="val 22224"/>
              <a:gd name="hf" fmla="val 105146"/>
              <a:gd name="vf" fmla="val 110557"/>
            </a:avLst>
          </a:prstGeom>
          <a:solidFill>
            <a:srgbClr val="969696"/>
          </a:solidFill>
          <a:ln>
            <a:noFill/>
          </a:ln>
        </p:spPr>
        <p:txBody>
          <a:bodyPr wrap="none" lIns="0" tIns="0" rIns="36000" bIns="36000" anchor="ctr" anchorCtr="0"/>
          <a:lstStyle>
            <a:lvl1pPr marL="0" indent="0" algn="ctr">
              <a:buFont typeface="Arial" panose="020B0604020202020204" pitchFamily="34" charset="0"/>
              <a:buNone/>
              <a:defRPr sz="1400" spc="-100" baseline="0">
                <a:solidFill>
                  <a:srgbClr val="FFFFFF"/>
                </a:solidFill>
                <a:latin typeface="+mj-lt"/>
              </a:defRPr>
            </a:lvl1pPr>
          </a:lstStyle>
          <a:p>
            <a:pPr lvl="0"/>
            <a:r>
              <a:rPr lang="en-US"/>
              <a:t>#.#</a:t>
            </a:r>
            <a:endParaRPr lang="en-GB"/>
          </a:p>
        </p:txBody>
      </p:sp>
      <p:sp>
        <p:nvSpPr>
          <p:cNvPr id="3" name="'1' Logo">
            <a:extLst>
              <a:ext uri="{FF2B5EF4-FFF2-40B4-BE49-F238E27FC236}">
                <a16:creationId xmlns:a16="http://schemas.microsoft.com/office/drawing/2014/main" id="{F1C30701-9792-4528-AE1B-9511F5A2D5CB}"/>
              </a:ext>
            </a:extLst>
          </p:cNvPr>
          <p:cNvSpPr>
            <a:spLocks noGrp="1"/>
          </p:cNvSpPr>
          <p:nvPr>
            <p:ph type="body" sz="quarter" idx="11" hasCustomPrompt="1"/>
          </p:nvPr>
        </p:nvSpPr>
        <p:spPr bwMode="invGray">
          <a:xfrm>
            <a:off x="4816800" y="638999"/>
            <a:ext cx="2210400" cy="5580000"/>
          </a:xfrm>
          <a:prstGeom prst="rect">
            <a:avLst/>
          </a:prstGeom>
          <a:blipFill>
            <a:blip r:embed="rId2"/>
            <a:stretch>
              <a:fillRect/>
            </a:stretch>
          </a:blipFill>
        </p:spPr>
        <p:txBody>
          <a:bodyPr lIns="180000" tIns="180000" rIns="216000" bIns="0" anchor="t" anchorCtr="0"/>
          <a:lstStyle>
            <a:lvl1pPr marL="0" indent="0" algn="ctr">
              <a:spcBef>
                <a:spcPts val="0"/>
              </a:spcBef>
              <a:buNone/>
              <a:defRPr sz="1200">
                <a:solidFill>
                  <a:srgbClr val="FCC600"/>
                </a:solidFill>
              </a:defRPr>
            </a:lvl1pPr>
          </a:lstStyle>
          <a:p>
            <a:pPr lvl="0"/>
            <a:r>
              <a:rPr lang="en-US"/>
              <a:t>Press </a:t>
            </a:r>
            <a:r>
              <a:rPr lang="en-GB" noProof="0"/>
              <a:t>‘Enter’ </a:t>
            </a:r>
            <a:r>
              <a:rPr lang="en-US"/>
              <a:t>within this placeholder: this adds a ‘character’ and removes the dotted outline to leave just the 1 symbol in place over the background image</a:t>
            </a:r>
            <a:endParaRPr lang="en-GB"/>
          </a:p>
        </p:txBody>
      </p:sp>
      <p:sp>
        <p:nvSpPr>
          <p:cNvPr id="2" name="HERO Title Placeholder">
            <a:extLst>
              <a:ext uri="{FF2B5EF4-FFF2-40B4-BE49-F238E27FC236}">
                <a16:creationId xmlns:a16="http://schemas.microsoft.com/office/drawing/2014/main" id="{02D79CBE-6A68-41D1-8268-F71AD925938A}"/>
              </a:ext>
            </a:extLst>
          </p:cNvPr>
          <p:cNvSpPr>
            <a:spLocks noGrp="1"/>
          </p:cNvSpPr>
          <p:nvPr>
            <p:ph type="title" hasCustomPrompt="1"/>
          </p:nvPr>
        </p:nvSpPr>
        <p:spPr>
          <a:xfrm>
            <a:off x="1596570" y="2463799"/>
            <a:ext cx="8998859" cy="1930400"/>
          </a:xfrm>
        </p:spPr>
        <p:txBody>
          <a:bodyPr lIns="36000" tIns="72000" rIns="36000" bIns="72000" anchor="ctr">
            <a:noAutofit/>
          </a:bodyPr>
          <a:lstStyle>
            <a:lvl1pPr algn="ctr">
              <a:lnSpc>
                <a:spcPct val="100000"/>
              </a:lnSpc>
              <a:defRPr sz="3600" spc="-80" baseline="0">
                <a:solidFill>
                  <a:schemeClr val="tx1"/>
                </a:solidFill>
                <a:latin typeface="+mj-lt"/>
              </a:defRPr>
            </a:lvl1pPr>
          </a:lstStyle>
          <a:p>
            <a:pPr lvl="0"/>
            <a:r>
              <a:rPr lang="en-US"/>
              <a:t>Enter hero headline here</a:t>
            </a:r>
            <a:endParaRPr lang="en-GB"/>
          </a:p>
        </p:txBody>
      </p:sp>
    </p:spTree>
    <p:extLst>
      <p:ext uri="{BB962C8B-B14F-4D97-AF65-F5344CB8AC3E}">
        <p14:creationId xmlns:p14="http://schemas.microsoft.com/office/powerpoint/2010/main" val="3109910249"/>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age, Ad Name &amp; Star Slide">
    <p:bg>
      <p:bgRef idx="1001">
        <a:schemeClr val="bg1"/>
      </p:bgRef>
    </p:bg>
    <p:spTree>
      <p:nvGrpSpPr>
        <p:cNvPr id="1" name=""/>
        <p:cNvGrpSpPr/>
        <p:nvPr/>
      </p:nvGrpSpPr>
      <p:grpSpPr>
        <a:xfrm>
          <a:off x="0" y="0"/>
          <a:ext cx="0" cy="0"/>
          <a:chOff x="0" y="0"/>
          <a:chExt cx="0" cy="0"/>
        </a:xfrm>
      </p:grpSpPr>
      <p:sp>
        <p:nvSpPr>
          <p:cNvPr id="6" name="BG Pic Placeholder"/>
          <p:cNvSpPr>
            <a:spLocks noGrp="1"/>
          </p:cNvSpPr>
          <p:nvPr>
            <p:ph type="pic" sz="quarter" idx="10" hasCustomPrompt="1"/>
          </p:nvPr>
        </p:nvSpPr>
        <p:spPr bwMode="ltGray">
          <a:xfrm>
            <a:off x="0" y="2"/>
            <a:ext cx="12192000" cy="6857999"/>
          </a:xfrm>
          <a:prstGeom prst="rect">
            <a:avLst/>
          </a:prstGeom>
          <a:noFill/>
        </p:spPr>
        <p:txBody>
          <a:bodyPr lIns="0" tIns="0" rIns="396000" bIns="0" anchor="ctr">
            <a:noAutofit/>
          </a:bodyPr>
          <a:lstStyle>
            <a:lvl1pPr marL="0" indent="0" algn="r">
              <a:spcBef>
                <a:spcPts val="0"/>
              </a:spcBef>
              <a:buNone/>
              <a:defRPr sz="1200" b="0" baseline="0">
                <a:solidFill>
                  <a:srgbClr val="FCC600"/>
                </a:solidFill>
                <a:sym typeface="Wingdings" panose="05000000000000000000" pitchFamily="2" charset="2"/>
              </a:defRPr>
            </a:lvl1pPr>
          </a:lstStyle>
          <a:p>
            <a:r>
              <a:rPr lang="en-GB" noProof="0"/>
              <a:t> Either click centre icon</a:t>
            </a:r>
            <a:br>
              <a:rPr lang="en-GB" noProof="0"/>
            </a:br>
            <a:r>
              <a:rPr lang="en-GB" noProof="0"/>
              <a:t>to add image from file or URL</a:t>
            </a:r>
            <a:br>
              <a:rPr lang="en-GB" noProof="0"/>
            </a:br>
            <a:br>
              <a:rPr lang="en-GB" noProof="0"/>
            </a:br>
            <a:r>
              <a:rPr lang="en-GB" noProof="0"/>
              <a:t>Or simply click the placeholder itself </a:t>
            </a:r>
            <a:br>
              <a:rPr lang="en-GB" noProof="0"/>
            </a:br>
            <a:r>
              <a:rPr lang="en-GB" noProof="0"/>
              <a:t>and paste image from clipboard</a:t>
            </a:r>
            <a:br>
              <a:rPr lang="en-GB" noProof="0"/>
            </a:br>
            <a:br>
              <a:rPr lang="en-GB" noProof="0"/>
            </a:br>
            <a:r>
              <a:rPr lang="en-GB" noProof="0"/>
              <a:t>Then right click, ‘Send to Back’</a:t>
            </a:r>
          </a:p>
        </p:txBody>
      </p:sp>
      <p:sp>
        <p:nvSpPr>
          <p:cNvPr id="3" name="2nd placeholder - don't delete">
            <a:extLst>
              <a:ext uri="{FF2B5EF4-FFF2-40B4-BE49-F238E27FC236}">
                <a16:creationId xmlns:a16="http://schemas.microsoft.com/office/drawing/2014/main" id="{F1C30701-9792-4528-AE1B-9511F5A2D5CB}"/>
              </a:ext>
            </a:extLst>
          </p:cNvPr>
          <p:cNvSpPr>
            <a:spLocks noGrp="1"/>
          </p:cNvSpPr>
          <p:nvPr>
            <p:ph type="body" sz="quarter" idx="11" hasCustomPrompt="1"/>
          </p:nvPr>
        </p:nvSpPr>
        <p:spPr bwMode="black">
          <a:xfrm>
            <a:off x="11639765" y="6502295"/>
            <a:ext cx="43282" cy="30778"/>
          </a:xfrm>
          <a:prstGeom prst="rect">
            <a:avLst/>
          </a:prstGeom>
          <a:noFill/>
        </p:spPr>
        <p:txBody>
          <a:bodyPr wrap="none" lIns="0" tIns="0" rIns="0" bIns="0" anchor="ctr" anchorCtr="0">
            <a:spAutoFit/>
          </a:bodyPr>
          <a:lstStyle>
            <a:lvl1pPr marL="0" indent="0" algn="l">
              <a:spcBef>
                <a:spcPts val="0"/>
              </a:spcBef>
              <a:defRPr sz="200">
                <a:solidFill>
                  <a:srgbClr val="ED3293">
                    <a:alpha val="0"/>
                  </a:srgbClr>
                </a:solidFill>
              </a:defRPr>
            </a:lvl1pPr>
          </a:lstStyle>
          <a:p>
            <a:pPr lvl="0"/>
            <a:r>
              <a:rPr lang="en-GB"/>
              <a:t>2nd</a:t>
            </a:r>
          </a:p>
        </p:txBody>
      </p:sp>
      <p:sp>
        <p:nvSpPr>
          <p:cNvPr id="16" name="Brand &amp; Ad Name Placeholder">
            <a:extLst>
              <a:ext uri="{FF2B5EF4-FFF2-40B4-BE49-F238E27FC236}">
                <a16:creationId xmlns:a16="http://schemas.microsoft.com/office/drawing/2014/main" id="{354BB646-9334-4089-A413-933FEB6E5DA7}"/>
              </a:ext>
            </a:extLst>
          </p:cNvPr>
          <p:cNvSpPr>
            <a:spLocks noGrp="1"/>
          </p:cNvSpPr>
          <p:nvPr>
            <p:ph type="body" sz="quarter" idx="13" hasCustomPrompt="1"/>
          </p:nvPr>
        </p:nvSpPr>
        <p:spPr>
          <a:xfrm>
            <a:off x="7284719" y="6394295"/>
            <a:ext cx="3960000" cy="216000"/>
          </a:xfrm>
          <a:prstGeom prst="rect">
            <a:avLst/>
          </a:prstGeom>
        </p:spPr>
        <p:txBody>
          <a:bodyPr wrap="none" rIns="72000" anchor="ctr" anchorCtr="0">
            <a:noAutofit/>
          </a:bodyPr>
          <a:lstStyle>
            <a:lvl1pPr algn="r">
              <a:spcBef>
                <a:spcPts val="0"/>
              </a:spcBef>
              <a:defRPr sz="1400" spc="-50" baseline="0">
                <a:latin typeface="+mj-lt"/>
              </a:defRPr>
            </a:lvl1pPr>
          </a:lstStyle>
          <a:p>
            <a:pPr lvl="0"/>
            <a:r>
              <a:rPr lang="en-GB"/>
              <a:t>Enter brand &amp; ‘ad name’ here</a:t>
            </a:r>
          </a:p>
        </p:txBody>
      </p:sp>
      <p:sp>
        <p:nvSpPr>
          <p:cNvPr id="4" name="Six word story Placeholder">
            <a:extLst>
              <a:ext uri="{FF2B5EF4-FFF2-40B4-BE49-F238E27FC236}">
                <a16:creationId xmlns:a16="http://schemas.microsoft.com/office/drawing/2014/main" id="{4C153EA7-2FFD-489A-9DC1-C0E80B52E54A}"/>
              </a:ext>
            </a:extLst>
          </p:cNvPr>
          <p:cNvSpPr>
            <a:spLocks noGrp="1"/>
          </p:cNvSpPr>
          <p:nvPr>
            <p:ph type="body" sz="quarter" idx="14" hasCustomPrompt="1"/>
          </p:nvPr>
        </p:nvSpPr>
        <p:spPr>
          <a:xfrm>
            <a:off x="7284719" y="6176819"/>
            <a:ext cx="3960000" cy="216000"/>
          </a:xfrm>
          <a:prstGeom prst="rect">
            <a:avLst/>
          </a:prstGeom>
        </p:spPr>
        <p:txBody>
          <a:bodyPr wrap="none" rIns="72000" anchor="ctr" anchorCtr="0">
            <a:noAutofit/>
          </a:bodyPr>
          <a:lstStyle>
            <a:lvl1pPr algn="r">
              <a:spcBef>
                <a:spcPts val="0"/>
              </a:spcBef>
              <a:defRPr sz="1200" cap="none" spc="0" baseline="0">
                <a:latin typeface="+mn-lt"/>
              </a:defRPr>
            </a:lvl1pPr>
          </a:lstStyle>
          <a:p>
            <a:pPr lvl="0"/>
            <a:r>
              <a:rPr lang="en-US"/>
              <a:t>Enter a six word story here</a:t>
            </a:r>
            <a:endParaRPr lang="en-GB"/>
          </a:p>
        </p:txBody>
      </p:sp>
      <p:sp>
        <p:nvSpPr>
          <p:cNvPr id="10" name="Star Score">
            <a:extLst>
              <a:ext uri="{FF2B5EF4-FFF2-40B4-BE49-F238E27FC236}">
                <a16:creationId xmlns:a16="http://schemas.microsoft.com/office/drawing/2014/main" id="{9C5B28D6-F3D2-4AF3-BC24-D94C76725876}"/>
              </a:ext>
            </a:extLst>
          </p:cNvPr>
          <p:cNvSpPr>
            <a:spLocks noGrp="1"/>
          </p:cNvSpPr>
          <p:nvPr>
            <p:ph type="body" sz="quarter" idx="12" hasCustomPrompt="1"/>
          </p:nvPr>
        </p:nvSpPr>
        <p:spPr bwMode="black">
          <a:xfrm>
            <a:off x="11329354" y="5990275"/>
            <a:ext cx="688975" cy="688975"/>
          </a:xfrm>
          <a:prstGeom prst="star5">
            <a:avLst>
              <a:gd name="adj" fmla="val 22224"/>
              <a:gd name="hf" fmla="val 105146"/>
              <a:gd name="vf" fmla="val 110557"/>
            </a:avLst>
          </a:prstGeom>
          <a:solidFill>
            <a:srgbClr val="969696"/>
          </a:solidFill>
          <a:ln>
            <a:noFill/>
          </a:ln>
        </p:spPr>
        <p:txBody>
          <a:bodyPr wrap="none" lIns="0" tIns="0" rIns="36000" bIns="36000" anchor="ctr" anchorCtr="0"/>
          <a:lstStyle>
            <a:lvl1pPr marL="0" indent="0" algn="ctr">
              <a:buFont typeface="Arial" panose="020B0604020202020204" pitchFamily="34" charset="0"/>
              <a:buNone/>
              <a:defRPr sz="1400" spc="-100" baseline="0">
                <a:solidFill>
                  <a:srgbClr val="FFFFFF"/>
                </a:solidFill>
                <a:latin typeface="+mj-lt"/>
              </a:defRPr>
            </a:lvl1pPr>
          </a:lstStyle>
          <a:p>
            <a:pPr lvl="0"/>
            <a:r>
              <a:rPr lang="en-US"/>
              <a:t>#.#</a:t>
            </a:r>
            <a:endParaRPr lang="en-GB"/>
          </a:p>
        </p:txBody>
      </p:sp>
      <p:sp>
        <p:nvSpPr>
          <p:cNvPr id="2" name="HERO Title Placeholder">
            <a:extLst>
              <a:ext uri="{FF2B5EF4-FFF2-40B4-BE49-F238E27FC236}">
                <a16:creationId xmlns:a16="http://schemas.microsoft.com/office/drawing/2014/main" id="{02D79CBE-6A68-41D1-8268-F71AD925938A}"/>
              </a:ext>
            </a:extLst>
          </p:cNvPr>
          <p:cNvSpPr>
            <a:spLocks noGrp="1"/>
          </p:cNvSpPr>
          <p:nvPr>
            <p:ph type="title" hasCustomPrompt="1"/>
          </p:nvPr>
        </p:nvSpPr>
        <p:spPr>
          <a:xfrm>
            <a:off x="1596570" y="2463799"/>
            <a:ext cx="8998859" cy="1930400"/>
          </a:xfrm>
        </p:spPr>
        <p:txBody>
          <a:bodyPr lIns="36000" tIns="72000" rIns="36000" bIns="72000" anchor="ctr">
            <a:noAutofit/>
          </a:bodyPr>
          <a:lstStyle>
            <a:lvl1pPr algn="ctr">
              <a:lnSpc>
                <a:spcPct val="100000"/>
              </a:lnSpc>
              <a:defRPr sz="3600" spc="-80" baseline="0">
                <a:solidFill>
                  <a:schemeClr val="tx1"/>
                </a:solidFill>
                <a:latin typeface="+mj-lt"/>
              </a:defRPr>
            </a:lvl1pPr>
          </a:lstStyle>
          <a:p>
            <a:pPr lvl="0"/>
            <a:r>
              <a:rPr lang="en-US"/>
              <a:t>Enter hero headline here</a:t>
            </a:r>
            <a:endParaRPr lang="en-GB"/>
          </a:p>
        </p:txBody>
      </p:sp>
    </p:spTree>
    <p:extLst>
      <p:ext uri="{BB962C8B-B14F-4D97-AF65-F5344CB8AC3E}">
        <p14:creationId xmlns:p14="http://schemas.microsoft.com/office/powerpoint/2010/main" val="1205432786"/>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6" name="Picture Placeholder 4"/>
          <p:cNvSpPr>
            <a:spLocks noGrp="1"/>
          </p:cNvSpPr>
          <p:nvPr>
            <p:ph type="pic" sz="quarter" idx="10" hasCustomPrompt="1"/>
          </p:nvPr>
        </p:nvSpPr>
        <p:spPr bwMode="ltGray">
          <a:xfrm>
            <a:off x="0" y="2"/>
            <a:ext cx="12192000" cy="6857999"/>
          </a:xfrm>
          <a:prstGeom prst="rect">
            <a:avLst/>
          </a:prstGeom>
        </p:spPr>
        <p:txBody>
          <a:bodyPr lIns="0" tIns="0" rIns="396000" bIns="0" anchor="ctr">
            <a:noAutofit/>
          </a:bodyPr>
          <a:lstStyle>
            <a:lvl1pPr algn="r">
              <a:spcBef>
                <a:spcPts val="0"/>
              </a:spcBef>
              <a:defRPr sz="1200" b="0" baseline="0">
                <a:solidFill>
                  <a:srgbClr val="FCC600"/>
                </a:solidFill>
                <a:sym typeface="Wingdings" panose="05000000000000000000" pitchFamily="2" charset="2"/>
              </a:defRPr>
            </a:lvl1pPr>
          </a:lstStyle>
          <a:p>
            <a:r>
              <a:rPr lang="en-GB" noProof="0"/>
              <a:t> Either click centre icon</a:t>
            </a:r>
            <a:br>
              <a:rPr lang="en-GB" noProof="0"/>
            </a:br>
            <a:r>
              <a:rPr lang="en-GB" noProof="0"/>
              <a:t>to add image from file or URL</a:t>
            </a:r>
            <a:br>
              <a:rPr lang="en-GB" noProof="0"/>
            </a:br>
            <a:br>
              <a:rPr lang="en-GB" noProof="0"/>
            </a:br>
            <a:r>
              <a:rPr lang="en-GB" noProof="0"/>
              <a:t>Or simply click the placeholder itself </a:t>
            </a:r>
            <a:br>
              <a:rPr lang="en-GB" noProof="0"/>
            </a:br>
            <a:r>
              <a:rPr lang="en-GB" noProof="0"/>
              <a:t>and paste image from clipboard</a:t>
            </a:r>
            <a:br>
              <a:rPr lang="en-GB" noProof="0"/>
            </a:br>
            <a:br>
              <a:rPr lang="en-GB" noProof="0"/>
            </a:br>
            <a:r>
              <a:rPr lang="en-GB" noProof="0"/>
              <a:t>Then right click, ‘Send to Back’</a:t>
            </a:r>
          </a:p>
        </p:txBody>
      </p:sp>
      <p:sp>
        <p:nvSpPr>
          <p:cNvPr id="2" name="Title 1"/>
          <p:cNvSpPr>
            <a:spLocks noGrp="1"/>
          </p:cNvSpPr>
          <p:nvPr>
            <p:ph type="ctrTitle" hasCustomPrompt="1"/>
          </p:nvPr>
        </p:nvSpPr>
        <p:spPr bwMode="auto">
          <a:xfrm>
            <a:off x="263525" y="1304926"/>
            <a:ext cx="7848600" cy="2115300"/>
          </a:xfrm>
        </p:spPr>
        <p:txBody>
          <a:bodyPr anchor="b">
            <a:normAutofit/>
          </a:bodyPr>
          <a:lstStyle>
            <a:lvl1pPr algn="l">
              <a:lnSpc>
                <a:spcPct val="100000"/>
              </a:lnSpc>
              <a:defRPr sz="3200" spc="-80" baseline="0">
                <a:solidFill>
                  <a:schemeClr val="tx1"/>
                </a:solidFill>
                <a:latin typeface="+mj-lt"/>
              </a:defRPr>
            </a:lvl1pPr>
          </a:lstStyle>
          <a:p>
            <a:r>
              <a:rPr lang="en-US"/>
              <a:t>*Title Slide Layout</a:t>
            </a:r>
            <a:endParaRPr lang="en-GB"/>
          </a:p>
        </p:txBody>
      </p:sp>
      <p:sp>
        <p:nvSpPr>
          <p:cNvPr id="3" name="Subtitle 2"/>
          <p:cNvSpPr>
            <a:spLocks noGrp="1"/>
          </p:cNvSpPr>
          <p:nvPr>
            <p:ph type="subTitle" idx="1" hasCustomPrompt="1"/>
          </p:nvPr>
        </p:nvSpPr>
        <p:spPr bwMode="auto">
          <a:xfrm>
            <a:off x="263525" y="3420002"/>
            <a:ext cx="7848599" cy="2087563"/>
          </a:xfrm>
          <a:prstGeom prst="rect">
            <a:avLst/>
          </a:prstGeom>
        </p:spPr>
        <p:txBody>
          <a:bodyPr lIns="144000">
            <a:normAutofit/>
          </a:bodyPr>
          <a:lstStyle>
            <a:lvl1pPr marL="0" marR="0" indent="0" algn="l" defTabSz="914400" rtl="0" eaLnBrk="1" fontAlgn="auto" latinLnBrk="0" hangingPunct="1">
              <a:lnSpc>
                <a:spcPct val="100000"/>
              </a:lnSpc>
              <a:spcBef>
                <a:spcPts val="0"/>
              </a:spcBef>
              <a:spcAft>
                <a:spcPts val="0"/>
              </a:spcAft>
              <a:buClr>
                <a:schemeClr val="tx2"/>
              </a:buClr>
              <a:buSzPct val="100000"/>
              <a:buFontTx/>
              <a:buNone/>
              <a:tabLst/>
              <a:defRPr sz="2800" b="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a:t>
            </a:r>
            <a:r>
              <a:rPr lang="en-GB"/>
              <a:t> </a:t>
            </a:r>
            <a:r>
              <a:rPr lang="en-US"/>
              <a:t>Subtitle</a:t>
            </a:r>
            <a:endParaRPr lang="en-GB"/>
          </a:p>
        </p:txBody>
      </p:sp>
      <p:sp>
        <p:nvSpPr>
          <p:cNvPr id="5" name="Brand &amp; Ad Name Placeholder">
            <a:extLst>
              <a:ext uri="{FF2B5EF4-FFF2-40B4-BE49-F238E27FC236}">
                <a16:creationId xmlns:a16="http://schemas.microsoft.com/office/drawing/2014/main" id="{CA23AF0C-A2BD-4EB4-ADF5-471C1B483C5E}"/>
              </a:ext>
            </a:extLst>
          </p:cNvPr>
          <p:cNvSpPr>
            <a:spLocks noGrp="1"/>
          </p:cNvSpPr>
          <p:nvPr>
            <p:ph type="body" sz="quarter" idx="13"/>
          </p:nvPr>
        </p:nvSpPr>
        <p:spPr>
          <a:xfrm>
            <a:off x="9043531" y="6489700"/>
            <a:ext cx="2873080" cy="216000"/>
          </a:xfrm>
          <a:prstGeom prst="rect">
            <a:avLst/>
          </a:prstGeom>
          <a:blipFill>
            <a:blip r:embed="rId2"/>
            <a:stretch>
              <a:fillRect/>
            </a:stretch>
          </a:blipFill>
        </p:spPr>
        <p:txBody>
          <a:bodyPr wrap="none" lIns="72000" tIns="0" rIns="0" bIns="0" anchor="ctr" anchorCtr="0"/>
          <a:lstStyle>
            <a:lvl1pPr marL="0" indent="0" algn="r">
              <a:spcBef>
                <a:spcPts val="0"/>
              </a:spcBef>
              <a:buNone/>
              <a:defRPr sz="1000" spc="300" baseline="0">
                <a:solidFill>
                  <a:schemeClr val="tx1">
                    <a:alpha val="0"/>
                  </a:schemeClr>
                </a:solidFill>
                <a:latin typeface="+mj-lt"/>
              </a:defRPr>
            </a:lvl1pPr>
          </a:lstStyle>
          <a:p>
            <a:pPr lvl="0"/>
            <a:r>
              <a:rPr lang="en-US"/>
              <a:t>Click to edit Master text styles</a:t>
            </a:r>
          </a:p>
        </p:txBody>
      </p:sp>
    </p:spTree>
    <p:extLst>
      <p:ext uri="{BB962C8B-B14F-4D97-AF65-F5344CB8AC3E}">
        <p14:creationId xmlns:p14="http://schemas.microsoft.com/office/powerpoint/2010/main" val="1016922850"/>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Header">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63528" y="3420003"/>
            <a:ext cx="7848597" cy="2087563"/>
          </a:xfrm>
          <a:prstGeom prst="rect">
            <a:avLst/>
          </a:prstGeom>
        </p:spPr>
        <p:txBody>
          <a:bodyPr lIns="144000">
            <a:normAutofit/>
          </a:bodyPr>
          <a:lstStyle>
            <a:lvl1pPr marL="0" indent="0">
              <a:spcBef>
                <a:spcPts val="0"/>
              </a:spcBef>
              <a:buSzPct val="100000"/>
              <a:buFontTx/>
              <a:buNone/>
              <a:defRPr sz="2800" b="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2" name="Title 1"/>
          <p:cNvSpPr>
            <a:spLocks noGrp="1"/>
          </p:cNvSpPr>
          <p:nvPr>
            <p:ph type="title" hasCustomPrompt="1"/>
          </p:nvPr>
        </p:nvSpPr>
        <p:spPr>
          <a:xfrm>
            <a:off x="263525" y="1304928"/>
            <a:ext cx="7848600" cy="2115301"/>
          </a:xfrm>
        </p:spPr>
        <p:txBody>
          <a:bodyPr anchor="b">
            <a:normAutofit/>
          </a:bodyPr>
          <a:lstStyle>
            <a:lvl1pPr>
              <a:lnSpc>
                <a:spcPct val="100000"/>
              </a:lnSpc>
              <a:defRPr sz="3200" spc="-80" baseline="0">
                <a:solidFill>
                  <a:schemeClr val="tx1"/>
                </a:solidFill>
                <a:latin typeface="+mj-lt"/>
              </a:defRPr>
            </a:lvl1pPr>
          </a:lstStyle>
          <a:p>
            <a:r>
              <a:rPr lang="en-US"/>
              <a:t>*Section Header Pink</a:t>
            </a:r>
            <a:endParaRPr lang="en-GB"/>
          </a:p>
        </p:txBody>
      </p:sp>
    </p:spTree>
    <p:extLst>
      <p:ext uri="{BB962C8B-B14F-4D97-AF65-F5344CB8AC3E}">
        <p14:creationId xmlns:p14="http://schemas.microsoft.com/office/powerpoint/2010/main" val="37304581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White">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263528" y="3420003"/>
            <a:ext cx="7848597" cy="2087563"/>
          </a:xfrm>
          <a:prstGeom prst="rect">
            <a:avLst/>
          </a:prstGeom>
        </p:spPr>
        <p:txBody>
          <a:bodyPr lIns="144000">
            <a:normAutofit/>
          </a:bodyPr>
          <a:lstStyle>
            <a:lvl1pPr marL="0" indent="0">
              <a:buSzPct val="100000"/>
              <a:buFontTx/>
              <a:buNone/>
              <a:defRPr sz="2800" b="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Section Subtitle</a:t>
            </a:r>
          </a:p>
        </p:txBody>
      </p:sp>
      <p:sp>
        <p:nvSpPr>
          <p:cNvPr id="2" name="Title 1"/>
          <p:cNvSpPr>
            <a:spLocks noGrp="1"/>
          </p:cNvSpPr>
          <p:nvPr>
            <p:ph type="title" hasCustomPrompt="1"/>
          </p:nvPr>
        </p:nvSpPr>
        <p:spPr>
          <a:xfrm>
            <a:off x="263525" y="1304928"/>
            <a:ext cx="7848600" cy="2115301"/>
          </a:xfrm>
        </p:spPr>
        <p:txBody>
          <a:bodyPr anchor="b">
            <a:normAutofit/>
          </a:bodyPr>
          <a:lstStyle>
            <a:lvl1pPr>
              <a:lnSpc>
                <a:spcPct val="100000"/>
              </a:lnSpc>
              <a:defRPr sz="3200" spc="-80" baseline="0">
                <a:solidFill>
                  <a:srgbClr val="ED3293"/>
                </a:solidFill>
                <a:latin typeface="+mj-lt"/>
              </a:defRPr>
            </a:lvl1pPr>
          </a:lstStyle>
          <a:p>
            <a:r>
              <a:rPr lang="en-US"/>
              <a:t>+Section Header White</a:t>
            </a:r>
            <a:endParaRPr lang="en-GB"/>
          </a:p>
        </p:txBody>
      </p:sp>
      <p:pic>
        <p:nvPicPr>
          <p:cNvPr id="5" name="Graphic 4">
            <a:extLst>
              <a:ext uri="{FF2B5EF4-FFF2-40B4-BE49-F238E27FC236}">
                <a16:creationId xmlns:a16="http://schemas.microsoft.com/office/drawing/2014/main" id="{7862285D-D7FE-9CFA-FFCD-A87FB60AFDE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Tree>
    <p:extLst>
      <p:ext uri="{BB962C8B-B14F-4D97-AF65-F5344CB8AC3E}">
        <p14:creationId xmlns:p14="http://schemas.microsoft.com/office/powerpoint/2010/main" val="77596019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Pink Blank">
    <p:bg>
      <p:bgRef idx="1001">
        <a:schemeClr val="bg2"/>
      </p:bgRef>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A94DEDBB-9257-E5AD-E271-B8833D2B94FF}"/>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chemeClr val="accent1">
                    <a:lumMod val="60000"/>
                    <a:lumOff val="40000"/>
                  </a:schemeClr>
                </a:solidFill>
                <a:latin typeface="+mn-lt"/>
                <a:cs typeface="Arial" panose="020B0604020202020204" pitchFamily="34" charset="0"/>
              </a:rPr>
              <a:pPr algn="r"/>
              <a:t>‹#›</a:t>
            </a:fld>
            <a:endParaRPr lang="en-GB" sz="800">
              <a:solidFill>
                <a:schemeClr val="accent1">
                  <a:lumMod val="60000"/>
                  <a:lumOff val="40000"/>
                </a:schemeClr>
              </a:solidFill>
              <a:latin typeface="+mn-lt"/>
              <a:cs typeface="Arial" panose="020B0604020202020204" pitchFamily="34" charset="0"/>
            </a:endParaRPr>
          </a:p>
        </p:txBody>
      </p:sp>
      <p:sp>
        <p:nvSpPr>
          <p:cNvPr id="4" name="© System1 Group Text">
            <a:extLst>
              <a:ext uri="{FF2B5EF4-FFF2-40B4-BE49-F238E27FC236}">
                <a16:creationId xmlns:a16="http://schemas.microsoft.com/office/drawing/2014/main" id="{E5C2D5B5-8C1D-D831-6724-B0F58D357A45}"/>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chemeClr val="accent1">
                    <a:lumMod val="60000"/>
                    <a:lumOff val="40000"/>
                  </a:schemeClr>
                </a:solidFill>
                <a:latin typeface="+mn-lt"/>
                <a:cs typeface="Arial" panose="020B0604020202020204" pitchFamily="34" charset="0"/>
              </a:rPr>
              <a:t>© System1</a:t>
            </a:r>
            <a:r>
              <a:rPr lang="en-GB" sz="900" baseline="0">
                <a:solidFill>
                  <a:schemeClr val="accent1">
                    <a:lumMod val="60000"/>
                    <a:lumOff val="40000"/>
                  </a:schemeClr>
                </a:solidFill>
                <a:latin typeface="+mn-lt"/>
                <a:cs typeface="Arial" panose="020B0604020202020204" pitchFamily="34" charset="0"/>
              </a:rPr>
              <a:t> Group PLC</a:t>
            </a:r>
            <a:endParaRPr lang="en-GB" sz="900">
              <a:solidFill>
                <a:schemeClr val="accent1">
                  <a:lumMod val="60000"/>
                  <a:lumOff val="40000"/>
                </a:schemeClr>
              </a:solidFill>
              <a:latin typeface="+mn-lt"/>
              <a:cs typeface="Arial" panose="020B0604020202020204" pitchFamily="34" charset="0"/>
            </a:endParaRPr>
          </a:p>
        </p:txBody>
      </p:sp>
    </p:spTree>
    <p:extLst>
      <p:ext uri="{BB962C8B-B14F-4D97-AF65-F5344CB8AC3E}">
        <p14:creationId xmlns:p14="http://schemas.microsoft.com/office/powerpoint/2010/main" val="28990382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Pink Blank with 1s">
    <p:bg>
      <p:bgRef idx="1001">
        <a:schemeClr val="bg2"/>
      </p:bgRef>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A94DEDBB-9257-E5AD-E271-B8833D2B94FF}"/>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chemeClr val="accent1">
                    <a:lumMod val="60000"/>
                    <a:lumOff val="40000"/>
                  </a:schemeClr>
                </a:solidFill>
                <a:latin typeface="+mn-lt"/>
                <a:cs typeface="Arial" panose="020B0604020202020204" pitchFamily="34" charset="0"/>
              </a:rPr>
              <a:pPr algn="r"/>
              <a:t>‹#›</a:t>
            </a:fld>
            <a:endParaRPr lang="en-GB" sz="800">
              <a:solidFill>
                <a:schemeClr val="accent1">
                  <a:lumMod val="60000"/>
                  <a:lumOff val="40000"/>
                </a:schemeClr>
              </a:solidFill>
              <a:latin typeface="+mn-lt"/>
              <a:cs typeface="Arial" panose="020B0604020202020204" pitchFamily="34" charset="0"/>
            </a:endParaRPr>
          </a:p>
        </p:txBody>
      </p:sp>
      <p:sp>
        <p:nvSpPr>
          <p:cNvPr id="4" name="© System1 Group Text">
            <a:extLst>
              <a:ext uri="{FF2B5EF4-FFF2-40B4-BE49-F238E27FC236}">
                <a16:creationId xmlns:a16="http://schemas.microsoft.com/office/drawing/2014/main" id="{E5C2D5B5-8C1D-D831-6724-B0F58D357A45}"/>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chemeClr val="accent1">
                    <a:lumMod val="60000"/>
                    <a:lumOff val="40000"/>
                  </a:schemeClr>
                </a:solidFill>
                <a:latin typeface="+mn-lt"/>
                <a:cs typeface="Arial" panose="020B0604020202020204" pitchFamily="34" charset="0"/>
              </a:rPr>
              <a:t>© System1</a:t>
            </a:r>
            <a:r>
              <a:rPr lang="en-GB" sz="900" baseline="0">
                <a:solidFill>
                  <a:schemeClr val="accent1">
                    <a:lumMod val="60000"/>
                    <a:lumOff val="40000"/>
                  </a:schemeClr>
                </a:solidFill>
                <a:latin typeface="+mn-lt"/>
                <a:cs typeface="Arial" panose="020B0604020202020204" pitchFamily="34" charset="0"/>
              </a:rPr>
              <a:t> Group PLC</a:t>
            </a:r>
            <a:endParaRPr lang="en-GB" sz="900">
              <a:solidFill>
                <a:schemeClr val="accent1">
                  <a:lumMod val="60000"/>
                  <a:lumOff val="40000"/>
                </a:schemeClr>
              </a:solidFill>
              <a:latin typeface="+mn-lt"/>
              <a:cs typeface="Arial" panose="020B0604020202020204" pitchFamily="34" charset="0"/>
            </a:endParaRPr>
          </a:p>
        </p:txBody>
      </p:sp>
      <p:pic>
        <p:nvPicPr>
          <p:cNvPr id="5" name="Graphic 4">
            <a:extLst>
              <a:ext uri="{FF2B5EF4-FFF2-40B4-BE49-F238E27FC236}">
                <a16:creationId xmlns:a16="http://schemas.microsoft.com/office/drawing/2014/main" id="{BBEFF89F-C328-AFBA-36AF-BC7228F69030}"/>
              </a:ext>
            </a:extLst>
          </p:cNvPr>
          <p:cNvPicPr>
            <a:picLocks noGrp="1" noRot="1" noChangeAspect="1" noMove="1" noResize="1" noEditPoints="1" noAdjustHandles="1" noChangeArrowheads="1" noChangeShapeType="1" noCrop="1"/>
          </p:cNvPicPr>
          <p:nvPr userDrawn="1"/>
        </p:nvPicPr>
        <p:blipFill>
          <a:blip r:embed="rId2"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5360" y="263288"/>
            <a:ext cx="11480606" cy="5949942"/>
          </a:xfrm>
          <a:prstGeom prst="rect">
            <a:avLst/>
          </a:prstGeom>
        </p:spPr>
      </p:pic>
    </p:spTree>
    <p:extLst>
      <p:ext uri="{BB962C8B-B14F-4D97-AF65-F5344CB8AC3E}">
        <p14:creationId xmlns:p14="http://schemas.microsoft.com/office/powerpoint/2010/main" val="41670375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D78CAD7-C199-C628-D49B-E6ADFE3BB7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6" name="Slide Number Placeholder">
            <a:extLst>
              <a:ext uri="{FF2B5EF4-FFF2-40B4-BE49-F238E27FC236}">
                <a16:creationId xmlns:a16="http://schemas.microsoft.com/office/drawing/2014/main" id="{4B5F40CB-63E6-B52D-55D0-145C90FF2B43}"/>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7" name="© System1 Group Text">
            <a:extLst>
              <a:ext uri="{FF2B5EF4-FFF2-40B4-BE49-F238E27FC236}">
                <a16:creationId xmlns:a16="http://schemas.microsoft.com/office/drawing/2014/main" id="{49333B3D-3CE8-1C09-AA1A-09E6BE367391}"/>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spTree>
    <p:extLst>
      <p:ext uri="{BB962C8B-B14F-4D97-AF65-F5344CB8AC3E}">
        <p14:creationId xmlns:p14="http://schemas.microsoft.com/office/powerpoint/2010/main" val="13688839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ink 1|2 L | Blank R">
    <p:bg>
      <p:bgRef idx="1001">
        <a:schemeClr val="bg1"/>
      </p:bgRef>
    </p:bg>
    <p:spTree>
      <p:nvGrpSpPr>
        <p:cNvPr id="1" name=""/>
        <p:cNvGrpSpPr/>
        <p:nvPr/>
      </p:nvGrpSpPr>
      <p:grpSpPr>
        <a:xfrm>
          <a:off x="0" y="0"/>
          <a:ext cx="0" cy="0"/>
          <a:chOff x="0" y="0"/>
          <a:chExt cx="0" cy="0"/>
        </a:xfrm>
      </p:grpSpPr>
      <p:sp>
        <p:nvSpPr>
          <p:cNvPr id="17" name="Rectangle Footer">
            <a:extLst>
              <a:ext uri="{FF2B5EF4-FFF2-40B4-BE49-F238E27FC236}">
                <a16:creationId xmlns:a16="http://schemas.microsoft.com/office/drawing/2014/main" id="{F85D1CD2-2227-1ECB-B1D4-7C1EEF891194}"/>
              </a:ext>
            </a:extLst>
          </p:cNvPr>
          <p:cNvSpPr/>
          <p:nvPr userDrawn="1"/>
        </p:nvSpPr>
        <p:spPr bwMode="gray">
          <a:xfrm>
            <a:off x="0" y="6237288"/>
            <a:ext cx="12192000" cy="625335"/>
          </a:xfrm>
          <a:prstGeom prst="rect">
            <a:avLst/>
          </a:prstGeom>
          <a:solidFill>
            <a:schemeClr val="bg1">
              <a:lumMod val="95000"/>
            </a:schemeClr>
          </a:solidFill>
          <a:ln w="19050">
            <a:noFill/>
            <a:miter lim="800000"/>
          </a:ln>
          <a:effectLst>
            <a:innerShdw blurRad="190500" dist="50800" dir="162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18" name="Slide Number Placeholder">
            <a:extLst>
              <a:ext uri="{FF2B5EF4-FFF2-40B4-BE49-F238E27FC236}">
                <a16:creationId xmlns:a16="http://schemas.microsoft.com/office/drawing/2014/main" id="{54430D02-09F1-4046-41C5-840FD72B0D29}"/>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mn-cs"/>
              </a:rPr>
              <a:pPr algn="r"/>
              <a:t>‹#›</a:t>
            </a:fld>
            <a:endParaRPr lang="en-GB" sz="800">
              <a:solidFill>
                <a:srgbClr val="B2B2B2"/>
              </a:solidFill>
              <a:latin typeface="+mn-lt"/>
              <a:cs typeface="+mn-cs"/>
            </a:endParaRPr>
          </a:p>
        </p:txBody>
      </p:sp>
      <p:sp>
        <p:nvSpPr>
          <p:cNvPr id="19" name="© System1 Group Text">
            <a:extLst>
              <a:ext uri="{FF2B5EF4-FFF2-40B4-BE49-F238E27FC236}">
                <a16:creationId xmlns:a16="http://schemas.microsoft.com/office/drawing/2014/main" id="{6FB1B552-E42B-ED61-10FC-F2418638B7F7}"/>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mn-cs"/>
              </a:rPr>
              <a:t>© System1</a:t>
            </a:r>
            <a:r>
              <a:rPr lang="en-GB" sz="900" baseline="0">
                <a:solidFill>
                  <a:srgbClr val="B2B2B2"/>
                </a:solidFill>
                <a:latin typeface="+mn-lt"/>
                <a:cs typeface="+mn-cs"/>
              </a:rPr>
              <a:t> Group PLC</a:t>
            </a:r>
            <a:endParaRPr lang="en-GB" sz="900">
              <a:solidFill>
                <a:srgbClr val="B2B2B2"/>
              </a:solidFill>
              <a:latin typeface="+mn-lt"/>
              <a:cs typeface="+mn-cs"/>
            </a:endParaRPr>
          </a:p>
        </p:txBody>
      </p:sp>
      <p:pic>
        <p:nvPicPr>
          <p:cNvPr id="20" name="S1 logo">
            <a:extLst>
              <a:ext uri="{FF2B5EF4-FFF2-40B4-BE49-F238E27FC236}">
                <a16:creationId xmlns:a16="http://schemas.microsoft.com/office/drawing/2014/main" id="{445B9260-0769-C65C-9688-942E0B6E3B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6" name="Rectangle 5">
            <a:extLst>
              <a:ext uri="{FF2B5EF4-FFF2-40B4-BE49-F238E27FC236}">
                <a16:creationId xmlns:a16="http://schemas.microsoft.com/office/drawing/2014/main" id="{E22DE401-2854-8827-0FA4-EE9A0BD52D81}"/>
              </a:ext>
            </a:extLst>
          </p:cNvPr>
          <p:cNvSpPr/>
          <p:nvPr userDrawn="1"/>
        </p:nvSpPr>
        <p:spPr bwMode="hidden">
          <a:xfrm>
            <a:off x="0" y="0"/>
            <a:ext cx="6102000" cy="6237288"/>
          </a:xfrm>
          <a:prstGeom prst="rect">
            <a:avLst/>
          </a:prstGeom>
          <a:solidFill>
            <a:srgbClr val="ED3293"/>
          </a:soli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5" name="Text Placeholder 4">
            <a:extLst>
              <a:ext uri="{FF2B5EF4-FFF2-40B4-BE49-F238E27FC236}">
                <a16:creationId xmlns:a16="http://schemas.microsoft.com/office/drawing/2014/main" id="{5FC1D4DA-8ACC-F74C-D28C-5C291A7BABFA}"/>
              </a:ext>
            </a:extLst>
          </p:cNvPr>
          <p:cNvSpPr>
            <a:spLocks noGrp="1"/>
          </p:cNvSpPr>
          <p:nvPr>
            <p:ph type="body" sz="quarter" idx="13" hasCustomPrompt="1"/>
          </p:nvPr>
        </p:nvSpPr>
        <p:spPr>
          <a:xfrm>
            <a:off x="265692" y="1341438"/>
            <a:ext cx="5469946" cy="4643437"/>
          </a:xfrm>
          <a:prstGeom prst="rect">
            <a:avLst/>
          </a:prstGeom>
        </p:spPr>
        <p:txBody>
          <a:bodyPr/>
          <a:lstStyle>
            <a:lvl1pPr marL="108000" indent="-108000">
              <a:buFont typeface="Arial" panose="020B0604020202020204" pitchFamily="34" charset="0"/>
              <a:buChar char="​"/>
              <a:defRPr>
                <a:solidFill>
                  <a:schemeClr val="bg1"/>
                </a:solidFill>
              </a:defRPr>
            </a:lvl1pPr>
            <a:lvl2pPr>
              <a:defRPr>
                <a:solidFill>
                  <a:schemeClr val="bg1"/>
                </a:solidFill>
              </a:defRPr>
            </a:lvl2pPr>
            <a:lvl3pPr>
              <a:buClr>
                <a:schemeClr val="bg1"/>
              </a:buClr>
              <a:defRPr>
                <a:solidFill>
                  <a:schemeClr val="bg1"/>
                </a:solidFill>
              </a:defRPr>
            </a:lvl3pPr>
            <a:lvl4pPr marL="449263" indent="-268288">
              <a:buClr>
                <a:schemeClr val="bg1"/>
              </a:buClr>
              <a:buFont typeface="Arial" panose="020B0604020202020204" pitchFamily="34" charset="0"/>
              <a:buChar char="•"/>
              <a:defRPr>
                <a:solidFill>
                  <a:schemeClr val="bg1"/>
                </a:solidFill>
              </a:defRPr>
            </a:lvl4pPr>
            <a:lvl5pPr>
              <a:buClr>
                <a:schemeClr val="bg1"/>
              </a:buClr>
              <a:defRPr>
                <a:solidFill>
                  <a:schemeClr val="bg1"/>
                </a:solidFill>
              </a:defRPr>
            </a:lvl5pPr>
          </a:lstStyle>
          <a:p>
            <a:pPr lvl="0"/>
            <a:r>
              <a:rPr lang="en-GB"/>
              <a:t>Primary | Place your cursor at the beginning of a paragraph text line, press ‘Tab’ to toggle to the next of the 5 levels of styles. Press ‘</a:t>
            </a:r>
            <a:r>
              <a:rPr lang="en-GB" err="1"/>
              <a:t>Shift+Tab</a:t>
            </a:r>
            <a:r>
              <a:rPr lang="en-GB"/>
              <a:t>’ to toggle back through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6D3FB62B-6D3F-9BCC-31D4-C682133AD697}"/>
              </a:ext>
            </a:extLst>
          </p:cNvPr>
          <p:cNvSpPr>
            <a:spLocks noGrp="1"/>
          </p:cNvSpPr>
          <p:nvPr>
            <p:ph type="body" sz="quarter" idx="14" hasCustomPrompt="1"/>
          </p:nvPr>
        </p:nvSpPr>
        <p:spPr>
          <a:xfrm>
            <a:off x="6456363" y="1341438"/>
            <a:ext cx="5468414" cy="4643437"/>
          </a:xfrm>
          <a:prstGeom prst="rect">
            <a:avLst/>
          </a:prstGeom>
        </p:spPr>
        <p:txBody>
          <a:bodyPr/>
          <a:lstStyle>
            <a:lvl1pPr marL="108000" indent="-108000">
              <a:buFont typeface="Arial" panose="020B0604020202020204" pitchFamily="34" charset="0"/>
              <a:buChar char="​"/>
              <a:defRPr>
                <a:solidFill>
                  <a:schemeClr val="tx1"/>
                </a:solidFill>
              </a:defRPr>
            </a:lvl1pPr>
            <a:lvl2pPr>
              <a:defRPr>
                <a:solidFill>
                  <a:schemeClr val="tx2"/>
                </a:solidFill>
              </a:defRPr>
            </a:lvl2pPr>
            <a:lvl3pPr>
              <a:buClr>
                <a:srgbClr val="ED3293"/>
              </a:buClr>
              <a:defRPr>
                <a:solidFill>
                  <a:schemeClr val="tx1"/>
                </a:solidFill>
              </a:defRPr>
            </a:lvl3pPr>
            <a:lvl4pPr marL="449263" indent="-268288">
              <a:buClr>
                <a:srgbClr val="ED3293"/>
              </a:buClr>
              <a:buFont typeface="Arial" panose="020B0604020202020204" pitchFamily="34" charset="0"/>
              <a:buChar char="•"/>
              <a:defRPr>
                <a:solidFill>
                  <a:schemeClr val="tx1"/>
                </a:solidFill>
              </a:defRPr>
            </a:lvl4pPr>
            <a:lvl5pPr>
              <a:buClr>
                <a:srgbClr val="ED3293"/>
              </a:buClr>
              <a:defRPr>
                <a:solidFill>
                  <a:schemeClr val="tx1"/>
                </a:solidFill>
              </a:defRPr>
            </a:lvl5pPr>
          </a:lstStyle>
          <a:p>
            <a:pPr lvl="0"/>
            <a:r>
              <a:rPr lang="en-US"/>
              <a:t>Secondary | Click to add text | </a:t>
            </a:r>
            <a:r>
              <a:rPr lang="en-GB"/>
              <a:t>‘Tab’ to toggle through text styles | ‘</a:t>
            </a:r>
            <a:r>
              <a:rPr lang="en-GB" err="1"/>
              <a:t>Shift+Tab</a:t>
            </a:r>
            <a:r>
              <a:rPr lang="en-GB"/>
              <a:t>’ to toggle back through styles</a:t>
            </a:r>
            <a:endParaRPr lang="en-US"/>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E758830-4DCB-990C-1B15-517034F07474}"/>
              </a:ext>
            </a:extLst>
          </p:cNvPr>
          <p:cNvSpPr>
            <a:spLocks noGrp="1"/>
          </p:cNvSpPr>
          <p:nvPr>
            <p:ph type="title" hasCustomPrompt="1"/>
          </p:nvPr>
        </p:nvSpPr>
        <p:spPr>
          <a:xfrm>
            <a:off x="259200" y="100703"/>
            <a:ext cx="5469946" cy="846327"/>
          </a:xfrm>
        </p:spPr>
        <p:txBody>
          <a:bodyPr/>
          <a:lstStyle>
            <a:lvl1pPr>
              <a:defRPr/>
            </a:lvl1pPr>
          </a:lstStyle>
          <a:p>
            <a:r>
              <a:rPr lang="en-US"/>
              <a:t>Primary Title text</a:t>
            </a:r>
          </a:p>
        </p:txBody>
      </p:sp>
      <p:sp>
        <p:nvSpPr>
          <p:cNvPr id="27" name="Text Placeholder 6">
            <a:extLst>
              <a:ext uri="{FF2B5EF4-FFF2-40B4-BE49-F238E27FC236}">
                <a16:creationId xmlns:a16="http://schemas.microsoft.com/office/drawing/2014/main" id="{2690A66A-D83F-58BB-2BB1-BD178370B98B}"/>
              </a:ext>
            </a:extLst>
          </p:cNvPr>
          <p:cNvSpPr>
            <a:spLocks noGrp="1"/>
          </p:cNvSpPr>
          <p:nvPr>
            <p:ph type="body" sz="quarter" idx="16" hasCustomPrompt="1"/>
          </p:nvPr>
        </p:nvSpPr>
        <p:spPr>
          <a:xfrm>
            <a:off x="6456363" y="91764"/>
            <a:ext cx="5486414" cy="846000"/>
          </a:xfrm>
          <a:prstGeom prst="rect">
            <a:avLst/>
          </a:prstGeom>
          <a:ln>
            <a:noFill/>
          </a:ln>
        </p:spPr>
        <p:txBody>
          <a:bodyPr lIns="144000" tIns="36000" rIns="108000" bIns="36000" anchor="ctr">
            <a:noAutofit/>
          </a:bodyPr>
          <a:lstStyle>
            <a:lvl1pPr marL="0" indent="0">
              <a:lnSpc>
                <a:spcPct val="85000"/>
              </a:lnSpc>
              <a:spcBef>
                <a:spcPts val="0"/>
              </a:spcBef>
              <a:buSzPct val="100000"/>
              <a:buFont typeface="Arial" panose="020B0604020202020204" pitchFamily="34" charset="0"/>
              <a:buNone/>
              <a:defRPr sz="2200" b="1">
                <a:solidFill>
                  <a:schemeClr val="tx2"/>
                </a:solidFill>
              </a:defRPr>
            </a:lvl1pPr>
            <a:lvl2pPr marL="0" indent="0">
              <a:buSzPct val="100000"/>
              <a:buFont typeface="Arial" panose="020B0604020202020204" pitchFamily="34" charse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US"/>
              <a:t>Secondary ‘title’ text</a:t>
            </a:r>
          </a:p>
        </p:txBody>
      </p:sp>
    </p:spTree>
    <p:extLst>
      <p:ext uri="{BB962C8B-B14F-4D97-AF65-F5344CB8AC3E}">
        <p14:creationId xmlns:p14="http://schemas.microsoft.com/office/powerpoint/2010/main" val="1145612664"/>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3" pos="4067">
          <p15:clr>
            <a:srgbClr val="5ACBF0"/>
          </p15:clr>
        </p15:guide>
        <p15:guide id="5" pos="3727">
          <p15:clr>
            <a:srgbClr val="C35EA4"/>
          </p15:clr>
        </p15:guide>
        <p15:guide id="6" pos="3840">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YA Menu Dark Blank">
    <p:bg>
      <p:bgPr>
        <a:solidFill>
          <a:srgbClr val="222222"/>
        </a:solidFill>
        <a:effectLst/>
      </p:bgPr>
    </p:bg>
    <p:spTree>
      <p:nvGrpSpPr>
        <p:cNvPr id="1" name=""/>
        <p:cNvGrpSpPr/>
        <p:nvPr/>
      </p:nvGrpSpPr>
      <p:grpSpPr>
        <a:xfrm>
          <a:off x="0" y="0"/>
          <a:ext cx="0" cy="0"/>
          <a:chOff x="0" y="0"/>
          <a:chExt cx="0" cy="0"/>
        </a:xfrm>
      </p:grpSpPr>
      <p:sp>
        <p:nvSpPr>
          <p:cNvPr id="28" name="Oval Next" hidden="1">
            <a:hlinkClick r:id="" action="ppaction://hlinkshowjump?jump=nextslide"/>
            <a:extLst>
              <a:ext uri="{FF2B5EF4-FFF2-40B4-BE49-F238E27FC236}">
                <a16:creationId xmlns:a16="http://schemas.microsoft.com/office/drawing/2014/main" id="{F94082D8-47BF-43D7-9B5D-A5DCF74F5428}"/>
              </a:ext>
            </a:extLst>
          </p:cNvPr>
          <p:cNvSpPr>
            <a:spLocks noChangeAspect="1"/>
          </p:cNvSpPr>
          <p:nvPr/>
        </p:nvSpPr>
        <p:spPr bwMode="gray">
          <a:xfrm rot="16200000">
            <a:off x="11784475" y="6461154"/>
            <a:ext cx="288000" cy="288000"/>
          </a:xfrm>
          <a:prstGeom prst="ellipse">
            <a:avLst/>
          </a:prstGeom>
          <a:solidFill>
            <a:schemeClr val="bg1"/>
          </a:solidFill>
          <a:ln w="19050">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108000" numCol="1" spcCol="0" rtlCol="0" fromWordArt="0" anchor="ctr" anchorCtr="0" forceAA="0" compatLnSpc="1">
            <a:prstTxWarp prst="textNoShape">
              <a:avLst/>
            </a:prstTxWarp>
            <a:noAutofit/>
          </a:bodyPr>
          <a:lstStyle/>
          <a:p>
            <a:pPr algn="ctr">
              <a:spcAft>
                <a:spcPts val="600"/>
              </a:spcAft>
            </a:pPr>
            <a:r>
              <a:rPr lang="en-GB" sz="2400">
                <a:solidFill>
                  <a:schemeClr val="tx1">
                    <a:lumMod val="50000"/>
                    <a:lumOff val="50000"/>
                  </a:schemeClr>
                </a:solidFill>
              </a:rPr>
              <a:t>‹</a:t>
            </a:r>
          </a:p>
        </p:txBody>
      </p:sp>
      <p:sp>
        <p:nvSpPr>
          <p:cNvPr id="29" name="Oval Back" hidden="1">
            <a:hlinkClick r:id="" action="ppaction://hlinkshowjump?jump=previousslide"/>
            <a:extLst>
              <a:ext uri="{FF2B5EF4-FFF2-40B4-BE49-F238E27FC236}">
                <a16:creationId xmlns:a16="http://schemas.microsoft.com/office/drawing/2014/main" id="{0E7F2EF5-3217-470F-8CA3-AEE78D176160}"/>
              </a:ext>
            </a:extLst>
          </p:cNvPr>
          <p:cNvSpPr>
            <a:spLocks noChangeAspect="1"/>
          </p:cNvSpPr>
          <p:nvPr/>
        </p:nvSpPr>
        <p:spPr bwMode="gray">
          <a:xfrm rot="5400000">
            <a:off x="11838475" y="6204910"/>
            <a:ext cx="180000" cy="180000"/>
          </a:xfrm>
          <a:prstGeom prst="ellipse">
            <a:avLst/>
          </a:prstGeom>
          <a:solidFill>
            <a:schemeClr val="bg1"/>
          </a:solidFill>
          <a:ln w="19050">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54000" rIns="36000" bIns="108000" numCol="1" spcCol="0" rtlCol="0" fromWordArt="0" anchor="ctr" anchorCtr="0" forceAA="0" compatLnSpc="1">
            <a:prstTxWarp prst="textNoShape">
              <a:avLst/>
            </a:prstTxWarp>
            <a:noAutofit/>
          </a:bodyPr>
          <a:lstStyle/>
          <a:p>
            <a:pPr algn="ctr">
              <a:spcAft>
                <a:spcPts val="600"/>
              </a:spcAft>
            </a:pPr>
            <a:r>
              <a:rPr lang="en-GB" sz="1400">
                <a:solidFill>
                  <a:schemeClr val="tx1">
                    <a:lumMod val="50000"/>
                    <a:lumOff val="50000"/>
                  </a:schemeClr>
                </a:solidFill>
              </a:rPr>
              <a:t>‹</a:t>
            </a:r>
          </a:p>
        </p:txBody>
      </p:sp>
      <p:sp>
        <p:nvSpPr>
          <p:cNvPr id="31" name="Oval End" hidden="1">
            <a:hlinkClick r:id="" action="ppaction://hlinkshowjump?jump=endshow"/>
            <a:extLst>
              <a:ext uri="{FF2B5EF4-FFF2-40B4-BE49-F238E27FC236}">
                <a16:creationId xmlns:a16="http://schemas.microsoft.com/office/drawing/2014/main" id="{2E85A2FD-060D-4444-9646-54A1AD77DF4A}"/>
              </a:ext>
            </a:extLst>
          </p:cNvPr>
          <p:cNvSpPr>
            <a:spLocks noChangeAspect="1"/>
          </p:cNvSpPr>
          <p:nvPr/>
        </p:nvSpPr>
        <p:spPr bwMode="ltGray">
          <a:xfrm>
            <a:off x="11784475" y="116350"/>
            <a:ext cx="288000" cy="288000"/>
          </a:xfrm>
          <a:prstGeom prst="ellipse">
            <a:avLst/>
          </a:prstGeom>
          <a:solidFill>
            <a:schemeClr val="bg1"/>
          </a:solidFill>
          <a:ln w="19050">
            <a:solidFill>
              <a:srgbClr val="94949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lang="en-GB" sz="2000" b="0">
                <a:solidFill>
                  <a:srgbClr val="949494"/>
                </a:solidFill>
              </a:rPr>
              <a:t>×</a:t>
            </a:r>
          </a:p>
        </p:txBody>
      </p:sp>
      <p:sp>
        <p:nvSpPr>
          <p:cNvPr id="2" name="Title 1">
            <a:extLst>
              <a:ext uri="{FF2B5EF4-FFF2-40B4-BE49-F238E27FC236}">
                <a16:creationId xmlns:a16="http://schemas.microsoft.com/office/drawing/2014/main" id="{38126194-4EA6-448B-ACEA-87E0FEF6F5EA}"/>
              </a:ext>
            </a:extLst>
          </p:cNvPr>
          <p:cNvSpPr>
            <a:spLocks noGrp="1"/>
          </p:cNvSpPr>
          <p:nvPr>
            <p:ph type="title"/>
          </p:nvPr>
        </p:nvSpPr>
        <p:spPr>
          <a:xfrm>
            <a:off x="1828800" y="479585"/>
            <a:ext cx="8533448" cy="771653"/>
          </a:xfrm>
        </p:spPr>
        <p:txBody>
          <a:bodyPr/>
          <a:lstStyle/>
          <a:p>
            <a:r>
              <a:rPr lang="en-US"/>
              <a:t>Click to edit Master title style</a:t>
            </a:r>
            <a:endParaRPr lang="en-GB"/>
          </a:p>
        </p:txBody>
      </p:sp>
    </p:spTree>
    <p:extLst>
      <p:ext uri="{BB962C8B-B14F-4D97-AF65-F5344CB8AC3E}">
        <p14:creationId xmlns:p14="http://schemas.microsoft.com/office/powerpoint/2010/main" val="87309551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mph" presetSubtype="1" nodeType="clickEffect">
                                  <p:stCondLst>
                                    <p:cond delay="0"/>
                                  </p:stCondLst>
                                  <p:childTnLst>
                                    <p:set>
                                      <p:cBhvr>
                                        <p:cTn id="6" dur="1000"/>
                                        <p:tgtEl>
                                          <p:spTgt spid="28"/>
                                        </p:tgtEl>
                                        <p:attrNameLst>
                                          <p:attrName>fillcolor</p:attrName>
                                        </p:attrNameLst>
                                      </p:cBhvr>
                                      <p:to>
                                        <p:clrVal>
                                          <a:schemeClr val="hlink"/>
                                        </p:clrVal>
                                      </p:to>
                                    </p:set>
                                    <p:set>
                                      <p:cBhvr>
                                        <p:cTn id="7" dur="1000"/>
                                        <p:tgtEl>
                                          <p:spTgt spid="28"/>
                                        </p:tgtEl>
                                        <p:attrNameLst>
                                          <p:attrName>fill.type</p:attrName>
                                        </p:attrNameLst>
                                      </p:cBhvr>
                                      <p:to>
                                        <p:strVal val="solid"/>
                                      </p:to>
                                    </p:set>
                                    <p:set>
                                      <p:cBhvr>
                                        <p:cTn id="8" dur="1000"/>
                                        <p:tgtEl>
                                          <p:spTgt spid="28"/>
                                        </p:tgtEl>
                                        <p:attrNameLst>
                                          <p:attrName>fill.on</p:attrName>
                                        </p:attrNameLst>
                                      </p:cBhvr>
                                      <p:to>
                                        <p:strVal val="true"/>
                                      </p:to>
                                    </p:set>
                                  </p:childTnLst>
                                </p:cTn>
                              </p:par>
                              <p:par>
                                <p:cTn id="9" presetID="7" presetClass="emph" presetSubtype="1" nodeType="withEffect">
                                  <p:stCondLst>
                                    <p:cond delay="0"/>
                                  </p:stCondLst>
                                  <p:childTnLst>
                                    <p:set>
                                      <p:cBhvr>
                                        <p:cTn id="10" dur="1000"/>
                                        <p:tgtEl>
                                          <p:spTgt spid="28"/>
                                        </p:tgtEl>
                                        <p:attrNameLst>
                                          <p:attrName>stroke.color</p:attrName>
                                        </p:attrNameLst>
                                      </p:cBhvr>
                                      <p:to>
                                        <p:clrVal>
                                          <a:schemeClr val="hlink"/>
                                        </p:clrVal>
                                      </p:to>
                                    </p:set>
                                    <p:set>
                                      <p:cBhvr>
                                        <p:cTn id="11" dur="1000"/>
                                        <p:tgtEl>
                                          <p:spTgt spid="28"/>
                                        </p:tgtEl>
                                        <p:attrNameLst>
                                          <p:attrName>stroke.on</p:attrName>
                                        </p:attrNameLst>
                                      </p:cBhvr>
                                      <p:to>
                                        <p:strVal val="true"/>
                                      </p:to>
                                    </p:set>
                                  </p:childTnLst>
                                </p:cTn>
                              </p:par>
                              <p:par>
                                <p:cTn id="12" presetID="3" presetClass="emph" presetSubtype="1" grpId="0" nodeType="withEffect">
                                  <p:stCondLst>
                                    <p:cond delay="0"/>
                                  </p:stCondLst>
                                  <p:childTnLst>
                                    <p:set>
                                      <p:cBhvr override="childStyle">
                                        <p:cTn id="13" dur="1000"/>
                                        <p:tgtEl>
                                          <p:spTgt spid="28"/>
                                        </p:tgtEl>
                                        <p:attrNameLst>
                                          <p:attrName>style.color</p:attrName>
                                        </p:attrNameLst>
                                      </p:cBhvr>
                                      <p:to>
                                        <p:clrVal>
                                          <a:schemeClr val="bg1"/>
                                        </p:clrVal>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 presetClass="emph" presetSubtype="1" nodeType="clickEffect">
                                  <p:stCondLst>
                                    <p:cond delay="0"/>
                                  </p:stCondLst>
                                  <p:childTnLst>
                                    <p:set>
                                      <p:cBhvr>
                                        <p:cTn id="18" dur="1000"/>
                                        <p:tgtEl>
                                          <p:spTgt spid="29"/>
                                        </p:tgtEl>
                                        <p:attrNameLst>
                                          <p:attrName>fillcolor</p:attrName>
                                        </p:attrNameLst>
                                      </p:cBhvr>
                                      <p:to>
                                        <p:clrVal>
                                          <a:schemeClr val="hlink"/>
                                        </p:clrVal>
                                      </p:to>
                                    </p:set>
                                    <p:set>
                                      <p:cBhvr>
                                        <p:cTn id="19" dur="1000"/>
                                        <p:tgtEl>
                                          <p:spTgt spid="29"/>
                                        </p:tgtEl>
                                        <p:attrNameLst>
                                          <p:attrName>fill.type</p:attrName>
                                        </p:attrNameLst>
                                      </p:cBhvr>
                                      <p:to>
                                        <p:strVal val="solid"/>
                                      </p:to>
                                    </p:set>
                                    <p:set>
                                      <p:cBhvr>
                                        <p:cTn id="20" dur="1000"/>
                                        <p:tgtEl>
                                          <p:spTgt spid="29"/>
                                        </p:tgtEl>
                                        <p:attrNameLst>
                                          <p:attrName>fill.on</p:attrName>
                                        </p:attrNameLst>
                                      </p:cBhvr>
                                      <p:to>
                                        <p:strVal val="true"/>
                                      </p:to>
                                    </p:set>
                                  </p:childTnLst>
                                </p:cTn>
                              </p:par>
                              <p:par>
                                <p:cTn id="21" presetID="7" presetClass="emph" presetSubtype="1" nodeType="withEffect">
                                  <p:stCondLst>
                                    <p:cond delay="0"/>
                                  </p:stCondLst>
                                  <p:childTnLst>
                                    <p:set>
                                      <p:cBhvr>
                                        <p:cTn id="22" dur="1000"/>
                                        <p:tgtEl>
                                          <p:spTgt spid="29"/>
                                        </p:tgtEl>
                                        <p:attrNameLst>
                                          <p:attrName>stroke.color</p:attrName>
                                        </p:attrNameLst>
                                      </p:cBhvr>
                                      <p:to>
                                        <p:clrVal>
                                          <a:schemeClr val="hlink"/>
                                        </p:clrVal>
                                      </p:to>
                                    </p:set>
                                    <p:set>
                                      <p:cBhvr>
                                        <p:cTn id="23" dur="1000"/>
                                        <p:tgtEl>
                                          <p:spTgt spid="29"/>
                                        </p:tgtEl>
                                        <p:attrNameLst>
                                          <p:attrName>stroke.on</p:attrName>
                                        </p:attrNameLst>
                                      </p:cBhvr>
                                      <p:to>
                                        <p:strVal val="true"/>
                                      </p:to>
                                    </p:set>
                                  </p:childTnLst>
                                </p:cTn>
                              </p:par>
                              <p:par>
                                <p:cTn id="24" presetID="3" presetClass="emph" presetSubtype="1" grpId="0" nodeType="withEffect">
                                  <p:stCondLst>
                                    <p:cond delay="0"/>
                                  </p:stCondLst>
                                  <p:childTnLst>
                                    <p:set>
                                      <p:cBhvr override="childStyle">
                                        <p:cTn id="25" dur="1000"/>
                                        <p:tgtEl>
                                          <p:spTgt spid="29"/>
                                        </p:tgtEl>
                                        <p:attrNameLst>
                                          <p:attrName>style.color</p:attrName>
                                        </p:attrNameLst>
                                      </p:cBhvr>
                                      <p:to>
                                        <p:clrVal>
                                          <a:schemeClr val="bg1"/>
                                        </p:clrVal>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 presetClass="emph" presetSubtype="1" nodeType="clickEffect">
                                  <p:stCondLst>
                                    <p:cond delay="0"/>
                                  </p:stCondLst>
                                  <p:childTnLst>
                                    <p:set>
                                      <p:cBhvr>
                                        <p:cTn id="30" dur="1000"/>
                                        <p:tgtEl>
                                          <p:spTgt spid="31"/>
                                        </p:tgtEl>
                                        <p:attrNameLst>
                                          <p:attrName>fillcolor</p:attrName>
                                        </p:attrNameLst>
                                      </p:cBhvr>
                                      <p:to>
                                        <p:clrVal>
                                          <a:schemeClr val="hlink"/>
                                        </p:clrVal>
                                      </p:to>
                                    </p:set>
                                    <p:set>
                                      <p:cBhvr>
                                        <p:cTn id="31" dur="1000"/>
                                        <p:tgtEl>
                                          <p:spTgt spid="31"/>
                                        </p:tgtEl>
                                        <p:attrNameLst>
                                          <p:attrName>fill.type</p:attrName>
                                        </p:attrNameLst>
                                      </p:cBhvr>
                                      <p:to>
                                        <p:strVal val="solid"/>
                                      </p:to>
                                    </p:set>
                                    <p:set>
                                      <p:cBhvr>
                                        <p:cTn id="32" dur="1000"/>
                                        <p:tgtEl>
                                          <p:spTgt spid="31"/>
                                        </p:tgtEl>
                                        <p:attrNameLst>
                                          <p:attrName>fill.on</p:attrName>
                                        </p:attrNameLst>
                                      </p:cBhvr>
                                      <p:to>
                                        <p:strVal val="true"/>
                                      </p:to>
                                    </p:set>
                                  </p:childTnLst>
                                </p:cTn>
                              </p:par>
                              <p:par>
                                <p:cTn id="33" presetID="7" presetClass="emph" presetSubtype="1" nodeType="withEffect">
                                  <p:stCondLst>
                                    <p:cond delay="0"/>
                                  </p:stCondLst>
                                  <p:childTnLst>
                                    <p:set>
                                      <p:cBhvr>
                                        <p:cTn id="34" dur="1000"/>
                                        <p:tgtEl>
                                          <p:spTgt spid="31"/>
                                        </p:tgtEl>
                                        <p:attrNameLst>
                                          <p:attrName>stroke.color</p:attrName>
                                        </p:attrNameLst>
                                      </p:cBhvr>
                                      <p:to>
                                        <p:clrVal>
                                          <a:schemeClr val="hlink"/>
                                        </p:clrVal>
                                      </p:to>
                                    </p:set>
                                    <p:set>
                                      <p:cBhvr>
                                        <p:cTn id="35" dur="1000"/>
                                        <p:tgtEl>
                                          <p:spTgt spid="31"/>
                                        </p:tgtEl>
                                        <p:attrNameLst>
                                          <p:attrName>stroke.on</p:attrName>
                                        </p:attrNameLst>
                                      </p:cBhvr>
                                      <p:to>
                                        <p:strVal val="true"/>
                                      </p:to>
                                    </p:set>
                                  </p:childTnLst>
                                </p:cTn>
                              </p:par>
                              <p:par>
                                <p:cTn id="36" presetID="3" presetClass="emph" presetSubtype="1" grpId="0" nodeType="withEffect">
                                  <p:stCondLst>
                                    <p:cond delay="0"/>
                                  </p:stCondLst>
                                  <p:childTnLst>
                                    <p:set>
                                      <p:cBhvr override="childStyle">
                                        <p:cTn id="37" dur="1000"/>
                                        <p:tgtEl>
                                          <p:spTgt spid="31"/>
                                        </p:tgtEl>
                                        <p:attrNameLst>
                                          <p:attrName>style.color</p:attrName>
                                        </p:attrNameLst>
                                      </p:cBhvr>
                                      <p:to>
                                        <p:clrVal>
                                          <a:schemeClr val="bg1"/>
                                        </p:clrVal>
                                      </p:to>
                                    </p:set>
                                  </p:childTnLst>
                                </p:cTn>
                              </p:par>
                            </p:childTnLst>
                          </p:cTn>
                        </p:par>
                      </p:childTnLst>
                    </p:cTn>
                  </p:par>
                </p:childTnLst>
              </p:cTn>
              <p:nextCondLst>
                <p:cond evt="onClick" delay="0">
                  <p:tgtEl>
                    <p:spTgt spid="31"/>
                  </p:tgtEl>
                </p:cond>
              </p:nextCondLst>
            </p:seq>
          </p:childTnLst>
        </p:cTn>
      </p:par>
    </p:tnLst>
    <p:bldLst>
      <p:bldP spid="28" grpId="0" animBg="1"/>
      <p:bldP spid="29" grpId="0" animBg="1"/>
      <p:bldP spid="31" grpId="0" animBg="1"/>
    </p:bldLst>
  </p:timing>
  <p:extLst>
    <p:ext uri="{DCECCB84-F9BA-43D5-87BE-67443E8EF086}">
      <p15:sldGuideLst xmlns:p15="http://schemas.microsoft.com/office/powerpoint/2012/main">
        <p15:guide id="1" orient="horz" pos="3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nk L | Pink 1|2 R">
    <p:bg>
      <p:bgRef idx="1001">
        <a:schemeClr val="bg1"/>
      </p:bgRef>
    </p:bg>
    <p:spTree>
      <p:nvGrpSpPr>
        <p:cNvPr id="1" name=""/>
        <p:cNvGrpSpPr/>
        <p:nvPr/>
      </p:nvGrpSpPr>
      <p:grpSpPr>
        <a:xfrm>
          <a:off x="0" y="0"/>
          <a:ext cx="0" cy="0"/>
          <a:chOff x="0" y="0"/>
          <a:chExt cx="0" cy="0"/>
        </a:xfrm>
      </p:grpSpPr>
      <p:sp>
        <p:nvSpPr>
          <p:cNvPr id="17" name="Rectangle Footer">
            <a:extLst>
              <a:ext uri="{FF2B5EF4-FFF2-40B4-BE49-F238E27FC236}">
                <a16:creationId xmlns:a16="http://schemas.microsoft.com/office/drawing/2014/main" id="{F85D1CD2-2227-1ECB-B1D4-7C1EEF891194}"/>
              </a:ext>
            </a:extLst>
          </p:cNvPr>
          <p:cNvSpPr/>
          <p:nvPr userDrawn="1"/>
        </p:nvSpPr>
        <p:spPr bwMode="gray">
          <a:xfrm>
            <a:off x="0" y="6237288"/>
            <a:ext cx="12192000" cy="625335"/>
          </a:xfrm>
          <a:prstGeom prst="rect">
            <a:avLst/>
          </a:prstGeom>
          <a:solidFill>
            <a:schemeClr val="bg1">
              <a:lumMod val="95000"/>
            </a:schemeClr>
          </a:solidFill>
          <a:ln w="19050">
            <a:noFill/>
            <a:miter lim="800000"/>
          </a:ln>
          <a:effectLst>
            <a:innerShdw blurRad="190500" dist="50800" dir="162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18" name="Slide Number Placeholder">
            <a:extLst>
              <a:ext uri="{FF2B5EF4-FFF2-40B4-BE49-F238E27FC236}">
                <a16:creationId xmlns:a16="http://schemas.microsoft.com/office/drawing/2014/main" id="{54430D02-09F1-4046-41C5-840FD72B0D29}"/>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mn-cs"/>
              </a:rPr>
              <a:pPr algn="r"/>
              <a:t>‹#›</a:t>
            </a:fld>
            <a:endParaRPr lang="en-GB" sz="800">
              <a:solidFill>
                <a:srgbClr val="B2B2B2"/>
              </a:solidFill>
              <a:latin typeface="+mn-lt"/>
              <a:cs typeface="+mn-cs"/>
            </a:endParaRPr>
          </a:p>
        </p:txBody>
      </p:sp>
      <p:sp>
        <p:nvSpPr>
          <p:cNvPr id="19" name="© System1 Group Text">
            <a:extLst>
              <a:ext uri="{FF2B5EF4-FFF2-40B4-BE49-F238E27FC236}">
                <a16:creationId xmlns:a16="http://schemas.microsoft.com/office/drawing/2014/main" id="{6FB1B552-E42B-ED61-10FC-F2418638B7F7}"/>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mn-cs"/>
              </a:rPr>
              <a:t>© System1</a:t>
            </a:r>
            <a:r>
              <a:rPr lang="en-GB" sz="900" baseline="0">
                <a:solidFill>
                  <a:srgbClr val="B2B2B2"/>
                </a:solidFill>
                <a:latin typeface="+mn-lt"/>
                <a:cs typeface="+mn-cs"/>
              </a:rPr>
              <a:t> Group PLC</a:t>
            </a:r>
            <a:endParaRPr lang="en-GB" sz="900">
              <a:solidFill>
                <a:srgbClr val="B2B2B2"/>
              </a:solidFill>
              <a:latin typeface="+mn-lt"/>
              <a:cs typeface="+mn-cs"/>
            </a:endParaRPr>
          </a:p>
        </p:txBody>
      </p:sp>
      <p:pic>
        <p:nvPicPr>
          <p:cNvPr id="20" name="S1 logo">
            <a:extLst>
              <a:ext uri="{FF2B5EF4-FFF2-40B4-BE49-F238E27FC236}">
                <a16:creationId xmlns:a16="http://schemas.microsoft.com/office/drawing/2014/main" id="{445B9260-0769-C65C-9688-942E0B6E3B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6" name="Rectangle 5">
            <a:extLst>
              <a:ext uri="{FF2B5EF4-FFF2-40B4-BE49-F238E27FC236}">
                <a16:creationId xmlns:a16="http://schemas.microsoft.com/office/drawing/2014/main" id="{E22DE401-2854-8827-0FA4-EE9A0BD52D81}"/>
              </a:ext>
            </a:extLst>
          </p:cNvPr>
          <p:cNvSpPr/>
          <p:nvPr userDrawn="1"/>
        </p:nvSpPr>
        <p:spPr bwMode="hidden">
          <a:xfrm>
            <a:off x="6094410" y="0"/>
            <a:ext cx="6102000" cy="6237288"/>
          </a:xfrm>
          <a:prstGeom prst="rect">
            <a:avLst/>
          </a:prstGeom>
          <a:solidFill>
            <a:srgbClr val="ED3293"/>
          </a:soli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5" name="Text Placeholder 4">
            <a:extLst>
              <a:ext uri="{FF2B5EF4-FFF2-40B4-BE49-F238E27FC236}">
                <a16:creationId xmlns:a16="http://schemas.microsoft.com/office/drawing/2014/main" id="{5FC1D4DA-8ACC-F74C-D28C-5C291A7BABFA}"/>
              </a:ext>
            </a:extLst>
          </p:cNvPr>
          <p:cNvSpPr>
            <a:spLocks noGrp="1"/>
          </p:cNvSpPr>
          <p:nvPr>
            <p:ph type="body" sz="quarter" idx="13" hasCustomPrompt="1"/>
          </p:nvPr>
        </p:nvSpPr>
        <p:spPr>
          <a:xfrm>
            <a:off x="265692" y="1341438"/>
            <a:ext cx="5650920" cy="4643437"/>
          </a:xfrm>
          <a:prstGeom prst="rect">
            <a:avLst/>
          </a:prstGeom>
        </p:spPr>
        <p:txBody>
          <a:bodyPr/>
          <a:lstStyle>
            <a:lvl1pPr marL="108000" indent="-108000">
              <a:buFont typeface="Arial" panose="020B0604020202020204" pitchFamily="34" charset="0"/>
              <a:buChar char="​"/>
              <a:defRPr>
                <a:solidFill>
                  <a:schemeClr val="tx1"/>
                </a:solidFill>
              </a:defRPr>
            </a:lvl1pPr>
            <a:lvl2pPr>
              <a:defRPr>
                <a:solidFill>
                  <a:schemeClr val="tx2"/>
                </a:solidFill>
              </a:defRPr>
            </a:lvl2pPr>
            <a:lvl3pPr>
              <a:buClr>
                <a:schemeClr val="tx2"/>
              </a:buClr>
              <a:defRPr>
                <a:solidFill>
                  <a:schemeClr val="tx1"/>
                </a:solidFill>
              </a:defRPr>
            </a:lvl3pPr>
            <a:lvl4pPr marL="449263" indent="-268288">
              <a:buClr>
                <a:schemeClr val="tx2"/>
              </a:buClr>
              <a:buFont typeface="Arial" panose="020B0604020202020204" pitchFamily="34" charset="0"/>
              <a:buChar char="•"/>
              <a:defRPr>
                <a:solidFill>
                  <a:schemeClr val="tx1"/>
                </a:solidFill>
              </a:defRPr>
            </a:lvl4pPr>
            <a:lvl5pPr>
              <a:buClr>
                <a:schemeClr val="tx2"/>
              </a:buClr>
              <a:defRPr>
                <a:solidFill>
                  <a:schemeClr val="tx1"/>
                </a:solidFill>
              </a:defRPr>
            </a:lvl5pPr>
          </a:lstStyle>
          <a:p>
            <a:pPr lvl="0"/>
            <a:r>
              <a:rPr lang="en-GB"/>
              <a:t>Primary | Place your cursor at the beginning of a paragraph text line, press ‘Tab’ to toggle to the next of the 5 levels of styles. Press ‘</a:t>
            </a:r>
            <a:r>
              <a:rPr lang="en-GB" err="1"/>
              <a:t>Shift+Tab</a:t>
            </a:r>
            <a:r>
              <a:rPr lang="en-GB"/>
              <a:t>’ to toggle back through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6D3FB62B-6D3F-9BCC-31D4-C682133AD697}"/>
              </a:ext>
            </a:extLst>
          </p:cNvPr>
          <p:cNvSpPr>
            <a:spLocks noGrp="1"/>
          </p:cNvSpPr>
          <p:nvPr>
            <p:ph type="body" sz="quarter" idx="14" hasCustomPrompt="1"/>
          </p:nvPr>
        </p:nvSpPr>
        <p:spPr>
          <a:xfrm>
            <a:off x="6456363" y="1341438"/>
            <a:ext cx="5468414" cy="4643437"/>
          </a:xfrm>
          <a:prstGeom prst="rect">
            <a:avLst/>
          </a:prstGeo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marL="449263" indent="-268288">
              <a:buClr>
                <a:schemeClr val="bg1"/>
              </a:buClr>
              <a:buFont typeface="Arial" panose="020B0604020202020204" pitchFamily="34" charset="0"/>
              <a:buChar char="•"/>
              <a:defRPr>
                <a:solidFill>
                  <a:schemeClr val="bg1"/>
                </a:solidFill>
              </a:defRPr>
            </a:lvl4pPr>
            <a:lvl5pPr>
              <a:buClr>
                <a:schemeClr val="bg1"/>
              </a:buClr>
              <a:defRPr>
                <a:solidFill>
                  <a:schemeClr val="bg1"/>
                </a:solidFill>
              </a:defRPr>
            </a:lvl5pPr>
          </a:lstStyle>
          <a:p>
            <a:pPr lvl="0"/>
            <a:r>
              <a:rPr lang="en-US"/>
              <a:t>Secondary | Click to add text | </a:t>
            </a:r>
            <a:r>
              <a:rPr lang="en-GB"/>
              <a:t>‘Tab’ to toggle through text styles | ‘</a:t>
            </a:r>
            <a:r>
              <a:rPr lang="en-GB" err="1"/>
              <a:t>Shift+Tab</a:t>
            </a:r>
            <a:r>
              <a:rPr lang="en-GB"/>
              <a:t>’ to toggle back through styles</a:t>
            </a:r>
            <a:endParaRPr lang="en-US"/>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B949DC5-B5F6-5339-3530-80EBF8D14C67}"/>
              </a:ext>
            </a:extLst>
          </p:cNvPr>
          <p:cNvSpPr>
            <a:spLocks noGrp="1"/>
          </p:cNvSpPr>
          <p:nvPr>
            <p:ph type="title" hasCustomPrompt="1"/>
          </p:nvPr>
        </p:nvSpPr>
        <p:spPr>
          <a:xfrm>
            <a:off x="259199" y="100703"/>
            <a:ext cx="5657413" cy="846327"/>
          </a:xfrm>
        </p:spPr>
        <p:txBody>
          <a:bodyPr/>
          <a:lstStyle>
            <a:lvl1pPr>
              <a:defRPr>
                <a:solidFill>
                  <a:schemeClr val="tx2"/>
                </a:solidFill>
              </a:defRPr>
            </a:lvl1pPr>
          </a:lstStyle>
          <a:p>
            <a:r>
              <a:rPr lang="en-US"/>
              <a:t>Primary Title text</a:t>
            </a:r>
          </a:p>
        </p:txBody>
      </p:sp>
      <p:sp>
        <p:nvSpPr>
          <p:cNvPr id="26" name="Text Placeholder 6">
            <a:extLst>
              <a:ext uri="{FF2B5EF4-FFF2-40B4-BE49-F238E27FC236}">
                <a16:creationId xmlns:a16="http://schemas.microsoft.com/office/drawing/2014/main" id="{B7F9C654-E6D3-443A-DD4F-3382BABE7044}"/>
              </a:ext>
            </a:extLst>
          </p:cNvPr>
          <p:cNvSpPr>
            <a:spLocks noGrp="1"/>
          </p:cNvSpPr>
          <p:nvPr>
            <p:ph type="body" sz="quarter" idx="16" hasCustomPrompt="1"/>
          </p:nvPr>
        </p:nvSpPr>
        <p:spPr>
          <a:xfrm>
            <a:off x="6456363" y="91764"/>
            <a:ext cx="5486414" cy="846000"/>
          </a:xfrm>
          <a:prstGeom prst="rect">
            <a:avLst/>
          </a:prstGeom>
          <a:ln>
            <a:noFill/>
          </a:ln>
        </p:spPr>
        <p:txBody>
          <a:bodyPr lIns="144000" tIns="36000" rIns="108000" bIns="36000" anchor="ctr">
            <a:noAutofit/>
          </a:bodyPr>
          <a:lstStyle>
            <a:lvl1pPr marL="0" indent="0">
              <a:lnSpc>
                <a:spcPct val="85000"/>
              </a:lnSpc>
              <a:spcBef>
                <a:spcPts val="0"/>
              </a:spcBef>
              <a:buSzPct val="100000"/>
              <a:buFont typeface="Arial" panose="020B0604020202020204" pitchFamily="34" charset="0"/>
              <a:buNone/>
              <a:defRPr sz="2200" b="1">
                <a:solidFill>
                  <a:schemeClr val="bg1"/>
                </a:solidFill>
              </a:defRPr>
            </a:lvl1pPr>
            <a:lvl2pPr marL="0" indent="0">
              <a:buSzPct val="100000"/>
              <a:buFont typeface="Arial" panose="020B0604020202020204" pitchFamily="34" charse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US"/>
              <a:t>Secondary ‘title’ text</a:t>
            </a:r>
          </a:p>
        </p:txBody>
      </p:sp>
    </p:spTree>
    <p:extLst>
      <p:ext uri="{BB962C8B-B14F-4D97-AF65-F5344CB8AC3E}">
        <p14:creationId xmlns:p14="http://schemas.microsoft.com/office/powerpoint/2010/main" val="2490344676"/>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2" pos="3953">
          <p15:clr>
            <a:srgbClr val="C35EA4"/>
          </p15:clr>
        </p15:guide>
        <p15:guide id="3" pos="3727">
          <p15:clr>
            <a:srgbClr val="5ACBF0"/>
          </p15:clr>
        </p15:guide>
        <p15:guide id="5" pos="384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nk 1|3 L | Blank R">
    <p:bg>
      <p:bgRef idx="1001">
        <a:schemeClr val="bg1"/>
      </p:bgRef>
    </p:bg>
    <p:spTree>
      <p:nvGrpSpPr>
        <p:cNvPr id="1" name=""/>
        <p:cNvGrpSpPr/>
        <p:nvPr/>
      </p:nvGrpSpPr>
      <p:grpSpPr>
        <a:xfrm>
          <a:off x="0" y="0"/>
          <a:ext cx="0" cy="0"/>
          <a:chOff x="0" y="0"/>
          <a:chExt cx="0" cy="0"/>
        </a:xfrm>
      </p:grpSpPr>
      <p:sp>
        <p:nvSpPr>
          <p:cNvPr id="17" name="Rectangle Footer">
            <a:extLst>
              <a:ext uri="{FF2B5EF4-FFF2-40B4-BE49-F238E27FC236}">
                <a16:creationId xmlns:a16="http://schemas.microsoft.com/office/drawing/2014/main" id="{F85D1CD2-2227-1ECB-B1D4-7C1EEF891194}"/>
              </a:ext>
            </a:extLst>
          </p:cNvPr>
          <p:cNvSpPr/>
          <p:nvPr userDrawn="1"/>
        </p:nvSpPr>
        <p:spPr bwMode="gray">
          <a:xfrm>
            <a:off x="0" y="6237288"/>
            <a:ext cx="12192000" cy="625335"/>
          </a:xfrm>
          <a:prstGeom prst="rect">
            <a:avLst/>
          </a:prstGeom>
          <a:solidFill>
            <a:schemeClr val="bg1">
              <a:lumMod val="95000"/>
            </a:schemeClr>
          </a:solidFill>
          <a:ln w="19050">
            <a:noFill/>
            <a:miter lim="800000"/>
          </a:ln>
          <a:effectLst>
            <a:innerShdw blurRad="190500" dist="50800" dir="162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18" name="Slide Number Placeholder">
            <a:extLst>
              <a:ext uri="{FF2B5EF4-FFF2-40B4-BE49-F238E27FC236}">
                <a16:creationId xmlns:a16="http://schemas.microsoft.com/office/drawing/2014/main" id="{54430D02-09F1-4046-41C5-840FD72B0D29}"/>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19" name="© System1 Group Text">
            <a:extLst>
              <a:ext uri="{FF2B5EF4-FFF2-40B4-BE49-F238E27FC236}">
                <a16:creationId xmlns:a16="http://schemas.microsoft.com/office/drawing/2014/main" id="{6FB1B552-E42B-ED61-10FC-F2418638B7F7}"/>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20" name="S1 logo">
            <a:extLst>
              <a:ext uri="{FF2B5EF4-FFF2-40B4-BE49-F238E27FC236}">
                <a16:creationId xmlns:a16="http://schemas.microsoft.com/office/drawing/2014/main" id="{445B9260-0769-C65C-9688-942E0B6E3B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6" name="Rectangle 5">
            <a:extLst>
              <a:ext uri="{FF2B5EF4-FFF2-40B4-BE49-F238E27FC236}">
                <a16:creationId xmlns:a16="http://schemas.microsoft.com/office/drawing/2014/main" id="{E22DE401-2854-8827-0FA4-EE9A0BD52D81}"/>
              </a:ext>
            </a:extLst>
          </p:cNvPr>
          <p:cNvSpPr/>
          <p:nvPr userDrawn="1"/>
        </p:nvSpPr>
        <p:spPr bwMode="hidden">
          <a:xfrm>
            <a:off x="-1" y="0"/>
            <a:ext cx="4050000" cy="6237288"/>
          </a:xfrm>
          <a:prstGeom prst="rect">
            <a:avLst/>
          </a:prstGeom>
          <a:solidFill>
            <a:srgbClr val="ED3293"/>
          </a:soli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5" name="Text Placeholder 4">
            <a:extLst>
              <a:ext uri="{FF2B5EF4-FFF2-40B4-BE49-F238E27FC236}">
                <a16:creationId xmlns:a16="http://schemas.microsoft.com/office/drawing/2014/main" id="{5FC1D4DA-8ACC-F74C-D28C-5C291A7BABFA}"/>
              </a:ext>
            </a:extLst>
          </p:cNvPr>
          <p:cNvSpPr>
            <a:spLocks noGrp="1"/>
          </p:cNvSpPr>
          <p:nvPr>
            <p:ph type="body" sz="quarter" idx="13" hasCustomPrompt="1"/>
          </p:nvPr>
        </p:nvSpPr>
        <p:spPr>
          <a:xfrm>
            <a:off x="265692" y="1341438"/>
            <a:ext cx="3598283" cy="4643437"/>
          </a:xfrm>
          <a:prstGeom prst="rect">
            <a:avLst/>
          </a:prstGeom>
        </p:spPr>
        <p:txBody>
          <a:bodyPr rIns="180000"/>
          <a:lstStyle>
            <a:lvl1pPr>
              <a:defRPr>
                <a:solidFill>
                  <a:schemeClr val="bg1"/>
                </a:solidFill>
              </a:defRPr>
            </a:lvl1pPr>
            <a:lvl2pPr>
              <a:defRPr>
                <a:solidFill>
                  <a:schemeClr val="bg1"/>
                </a:solidFill>
              </a:defRPr>
            </a:lvl2pPr>
            <a:lvl3pPr>
              <a:buClr>
                <a:schemeClr val="bg1"/>
              </a:buClr>
              <a:defRPr>
                <a:solidFill>
                  <a:schemeClr val="bg1"/>
                </a:solidFill>
              </a:defRPr>
            </a:lvl3pPr>
            <a:lvl4pPr marL="449263" indent="-268288">
              <a:buClr>
                <a:schemeClr val="bg1"/>
              </a:buClr>
              <a:buFont typeface="Arial" panose="020B0604020202020204" pitchFamily="34" charset="0"/>
              <a:buChar char="•"/>
              <a:defRPr>
                <a:solidFill>
                  <a:schemeClr val="bg1"/>
                </a:solidFill>
              </a:defRPr>
            </a:lvl4pPr>
            <a:lvl5pPr>
              <a:buClr>
                <a:schemeClr val="bg1"/>
              </a:buClr>
              <a:defRPr>
                <a:solidFill>
                  <a:schemeClr val="bg1"/>
                </a:solidFill>
              </a:defRPr>
            </a:lvl5pPr>
          </a:lstStyle>
          <a:p>
            <a:pPr lvl="0"/>
            <a:r>
              <a:rPr lang="en-GB"/>
              <a:t>Primary | Place your cursor at the beginning of a paragraph text line, press ‘Tab’ to toggle to the next of the 5 levels of styles. Press ‘</a:t>
            </a:r>
            <a:r>
              <a:rPr lang="en-GB" err="1"/>
              <a:t>Shift+Tab</a:t>
            </a:r>
            <a:r>
              <a:rPr lang="en-GB"/>
              <a:t>’ to toggle back through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6D3FB62B-6D3F-9BCC-31D4-C682133AD697}"/>
              </a:ext>
            </a:extLst>
          </p:cNvPr>
          <p:cNvSpPr>
            <a:spLocks noGrp="1"/>
          </p:cNvSpPr>
          <p:nvPr>
            <p:ph type="body" sz="quarter" idx="14" hasCustomPrompt="1"/>
          </p:nvPr>
        </p:nvSpPr>
        <p:spPr>
          <a:xfrm>
            <a:off x="4221852" y="1341438"/>
            <a:ext cx="7702925" cy="4643437"/>
          </a:xfrm>
          <a:prstGeom prst="rect">
            <a:avLst/>
          </a:prstGeom>
        </p:spPr>
        <p:txBody>
          <a:bodyPr/>
          <a:lstStyle>
            <a:lvl1pPr marL="108000" indent="-108000">
              <a:buFont typeface="Arial" panose="020B0604020202020204" pitchFamily="34" charset="0"/>
              <a:buChar char="​"/>
              <a:defRPr>
                <a:solidFill>
                  <a:schemeClr val="tx1"/>
                </a:solidFill>
              </a:defRPr>
            </a:lvl1pPr>
            <a:lvl2pPr>
              <a:defRPr>
                <a:solidFill>
                  <a:schemeClr val="tx2"/>
                </a:solidFill>
              </a:defRPr>
            </a:lvl2pPr>
            <a:lvl3pPr>
              <a:buClr>
                <a:srgbClr val="ED3293"/>
              </a:buClr>
              <a:defRPr>
                <a:solidFill>
                  <a:schemeClr val="tx1"/>
                </a:solidFill>
              </a:defRPr>
            </a:lvl3pPr>
            <a:lvl4pPr marL="449263" indent="-268288">
              <a:buClr>
                <a:srgbClr val="ED3293"/>
              </a:buClr>
              <a:buFont typeface="Arial" panose="020B0604020202020204" pitchFamily="34" charset="0"/>
              <a:buChar char="•"/>
              <a:defRPr>
                <a:solidFill>
                  <a:schemeClr val="tx1"/>
                </a:solidFill>
              </a:defRPr>
            </a:lvl4pPr>
            <a:lvl5pPr>
              <a:buClr>
                <a:srgbClr val="ED3293"/>
              </a:buClr>
              <a:defRPr>
                <a:solidFill>
                  <a:schemeClr val="tx1"/>
                </a:solidFill>
              </a:defRPr>
            </a:lvl5pPr>
          </a:lstStyle>
          <a:p>
            <a:pPr lvl="0"/>
            <a:r>
              <a:rPr lang="en-US"/>
              <a:t>Secondary | Click to add text | </a:t>
            </a:r>
            <a:r>
              <a:rPr lang="en-GB"/>
              <a:t>‘Tab’ to toggle through text styles | ‘</a:t>
            </a:r>
            <a:r>
              <a:rPr lang="en-GB" err="1"/>
              <a:t>Shift+Tab</a:t>
            </a:r>
            <a:r>
              <a:rPr lang="en-GB"/>
              <a:t>’ to toggle back through styles</a:t>
            </a:r>
            <a:endParaRPr lang="en-US"/>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3ABBDD-067A-6EAB-741E-261BD836F5B1}"/>
              </a:ext>
            </a:extLst>
          </p:cNvPr>
          <p:cNvSpPr>
            <a:spLocks noGrp="1"/>
          </p:cNvSpPr>
          <p:nvPr>
            <p:ph type="title" hasCustomPrompt="1"/>
          </p:nvPr>
        </p:nvSpPr>
        <p:spPr>
          <a:xfrm>
            <a:off x="259200" y="100703"/>
            <a:ext cx="3598283" cy="846327"/>
          </a:xfrm>
        </p:spPr>
        <p:txBody>
          <a:bodyPr/>
          <a:lstStyle>
            <a:lvl1pPr>
              <a:defRPr/>
            </a:lvl1pPr>
          </a:lstStyle>
          <a:p>
            <a:r>
              <a:rPr lang="en-US"/>
              <a:t>Primary Title text</a:t>
            </a:r>
          </a:p>
        </p:txBody>
      </p:sp>
      <p:sp>
        <p:nvSpPr>
          <p:cNvPr id="26" name="Text Placeholder 6">
            <a:extLst>
              <a:ext uri="{FF2B5EF4-FFF2-40B4-BE49-F238E27FC236}">
                <a16:creationId xmlns:a16="http://schemas.microsoft.com/office/drawing/2014/main" id="{3A069495-64C8-2AAF-AA75-653B35DF7FA0}"/>
              </a:ext>
            </a:extLst>
          </p:cNvPr>
          <p:cNvSpPr>
            <a:spLocks noGrp="1"/>
          </p:cNvSpPr>
          <p:nvPr>
            <p:ph type="body" sz="quarter" idx="16" hasCustomPrompt="1"/>
          </p:nvPr>
        </p:nvSpPr>
        <p:spPr>
          <a:xfrm>
            <a:off x="4224338" y="91764"/>
            <a:ext cx="7702925" cy="846000"/>
          </a:xfrm>
          <a:prstGeom prst="rect">
            <a:avLst/>
          </a:prstGeom>
          <a:ln>
            <a:noFill/>
          </a:ln>
        </p:spPr>
        <p:txBody>
          <a:bodyPr lIns="144000" tIns="36000" rIns="108000" bIns="36000" anchor="ctr">
            <a:noAutofit/>
          </a:bodyPr>
          <a:lstStyle>
            <a:lvl1pPr marL="0" indent="0">
              <a:lnSpc>
                <a:spcPct val="85000"/>
              </a:lnSpc>
              <a:spcBef>
                <a:spcPts val="0"/>
              </a:spcBef>
              <a:buSzPct val="100000"/>
              <a:buFont typeface="Arial" panose="020B0604020202020204" pitchFamily="34" charset="0"/>
              <a:buNone/>
              <a:defRPr sz="2200" b="1">
                <a:solidFill>
                  <a:schemeClr val="tx2"/>
                </a:solidFill>
              </a:defRPr>
            </a:lvl1pPr>
            <a:lvl2pPr marL="0" indent="0">
              <a:buSzPct val="100000"/>
              <a:buFont typeface="Arial" panose="020B0604020202020204" pitchFamily="34" charse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US"/>
              <a:t>Secondary ‘title’ text</a:t>
            </a:r>
          </a:p>
        </p:txBody>
      </p:sp>
    </p:spTree>
    <p:extLst>
      <p:ext uri="{BB962C8B-B14F-4D97-AF65-F5344CB8AC3E}">
        <p14:creationId xmlns:p14="http://schemas.microsoft.com/office/powerpoint/2010/main" val="36277106"/>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2" pos="2547">
          <p15:clr>
            <a:srgbClr val="5ACBF0"/>
          </p15:clr>
        </p15:guide>
        <p15:guide id="3" pos="2661">
          <p15:clr>
            <a:srgbClr val="5ACBF0"/>
          </p15:clr>
        </p15:guide>
        <p15:guide id="4" pos="2434">
          <p15:clr>
            <a:srgbClr val="C35E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L | Pink 1|3 R">
    <p:bg>
      <p:bgRef idx="1001">
        <a:schemeClr val="bg1"/>
      </p:bgRef>
    </p:bg>
    <p:spTree>
      <p:nvGrpSpPr>
        <p:cNvPr id="1" name=""/>
        <p:cNvGrpSpPr/>
        <p:nvPr/>
      </p:nvGrpSpPr>
      <p:grpSpPr>
        <a:xfrm>
          <a:off x="0" y="0"/>
          <a:ext cx="0" cy="0"/>
          <a:chOff x="0" y="0"/>
          <a:chExt cx="0" cy="0"/>
        </a:xfrm>
      </p:grpSpPr>
      <p:sp>
        <p:nvSpPr>
          <p:cNvPr id="17" name="Rectangle Footer">
            <a:extLst>
              <a:ext uri="{FF2B5EF4-FFF2-40B4-BE49-F238E27FC236}">
                <a16:creationId xmlns:a16="http://schemas.microsoft.com/office/drawing/2014/main" id="{F85D1CD2-2227-1ECB-B1D4-7C1EEF891194}"/>
              </a:ext>
            </a:extLst>
          </p:cNvPr>
          <p:cNvSpPr/>
          <p:nvPr userDrawn="1"/>
        </p:nvSpPr>
        <p:spPr bwMode="gray">
          <a:xfrm>
            <a:off x="0" y="6237288"/>
            <a:ext cx="12192000" cy="625335"/>
          </a:xfrm>
          <a:prstGeom prst="rect">
            <a:avLst/>
          </a:prstGeom>
          <a:solidFill>
            <a:schemeClr val="bg1">
              <a:lumMod val="95000"/>
            </a:schemeClr>
          </a:solidFill>
          <a:ln w="19050">
            <a:noFill/>
            <a:miter lim="800000"/>
          </a:ln>
          <a:effectLst>
            <a:innerShdw blurRad="190500" dist="50800" dir="162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18" name="Slide Number Placeholder">
            <a:extLst>
              <a:ext uri="{FF2B5EF4-FFF2-40B4-BE49-F238E27FC236}">
                <a16:creationId xmlns:a16="http://schemas.microsoft.com/office/drawing/2014/main" id="{54430D02-09F1-4046-41C5-840FD72B0D29}"/>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19" name="© System1 Group Text">
            <a:extLst>
              <a:ext uri="{FF2B5EF4-FFF2-40B4-BE49-F238E27FC236}">
                <a16:creationId xmlns:a16="http://schemas.microsoft.com/office/drawing/2014/main" id="{6FB1B552-E42B-ED61-10FC-F2418638B7F7}"/>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20" name="S1 logo">
            <a:extLst>
              <a:ext uri="{FF2B5EF4-FFF2-40B4-BE49-F238E27FC236}">
                <a16:creationId xmlns:a16="http://schemas.microsoft.com/office/drawing/2014/main" id="{445B9260-0769-C65C-9688-942E0B6E3B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6" name="Rectangle 5">
            <a:extLst>
              <a:ext uri="{FF2B5EF4-FFF2-40B4-BE49-F238E27FC236}">
                <a16:creationId xmlns:a16="http://schemas.microsoft.com/office/drawing/2014/main" id="{E22DE401-2854-8827-0FA4-EE9A0BD52D81}"/>
              </a:ext>
            </a:extLst>
          </p:cNvPr>
          <p:cNvSpPr/>
          <p:nvPr userDrawn="1"/>
        </p:nvSpPr>
        <p:spPr bwMode="hidden">
          <a:xfrm>
            <a:off x="8148638" y="0"/>
            <a:ext cx="4043362" cy="6237288"/>
          </a:xfrm>
          <a:prstGeom prst="rect">
            <a:avLst/>
          </a:prstGeom>
          <a:solidFill>
            <a:srgbClr val="ED3293"/>
          </a:soli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5" name="Text Placeholder 4">
            <a:extLst>
              <a:ext uri="{FF2B5EF4-FFF2-40B4-BE49-F238E27FC236}">
                <a16:creationId xmlns:a16="http://schemas.microsoft.com/office/drawing/2014/main" id="{5FC1D4DA-8ACC-F74C-D28C-5C291A7BABFA}"/>
              </a:ext>
            </a:extLst>
          </p:cNvPr>
          <p:cNvSpPr>
            <a:spLocks noGrp="1"/>
          </p:cNvSpPr>
          <p:nvPr>
            <p:ph type="body" sz="quarter" idx="13" hasCustomPrompt="1"/>
          </p:nvPr>
        </p:nvSpPr>
        <p:spPr>
          <a:xfrm>
            <a:off x="8328025" y="1341438"/>
            <a:ext cx="3600448" cy="4643437"/>
          </a:xfrm>
          <a:prstGeom prst="rect">
            <a:avLst/>
          </a:prstGeom>
        </p:spPr>
        <p:txBody>
          <a:bodyPr lIns="108000"/>
          <a:lstStyle>
            <a:lvl1pPr marL="108000" indent="-108000">
              <a:buFont typeface="Arial" panose="020B0604020202020204" pitchFamily="34" charset="0"/>
              <a:buChar char="​"/>
              <a:defRPr>
                <a:solidFill>
                  <a:schemeClr val="bg1"/>
                </a:solidFill>
              </a:defRPr>
            </a:lvl1pPr>
            <a:lvl2pPr>
              <a:defRPr>
                <a:solidFill>
                  <a:schemeClr val="bg1"/>
                </a:solidFill>
              </a:defRPr>
            </a:lvl2pPr>
            <a:lvl3pPr>
              <a:buClr>
                <a:schemeClr val="bg1"/>
              </a:buClr>
              <a:defRPr>
                <a:solidFill>
                  <a:schemeClr val="bg1"/>
                </a:solidFill>
              </a:defRPr>
            </a:lvl3pPr>
            <a:lvl4pPr marL="449263" indent="-268288">
              <a:buClr>
                <a:schemeClr val="bg1"/>
              </a:buClr>
              <a:buFont typeface="Arial" panose="020B0604020202020204" pitchFamily="34" charset="0"/>
              <a:buChar char="•"/>
              <a:defRPr>
                <a:solidFill>
                  <a:schemeClr val="bg1"/>
                </a:solidFill>
              </a:defRPr>
            </a:lvl4pPr>
            <a:lvl5pPr>
              <a:buClr>
                <a:schemeClr val="bg1"/>
              </a:buClr>
              <a:defRPr>
                <a:solidFill>
                  <a:schemeClr val="bg1"/>
                </a:solidFill>
              </a:defRPr>
            </a:lvl5pPr>
          </a:lstStyle>
          <a:p>
            <a:pPr lvl="0"/>
            <a:r>
              <a:rPr lang="en-GB"/>
              <a:t>Primary | Place your cursor at the beginning of a paragraph text line, press ‘Tab’ to toggle to the next of the 5 levels of styles. Press ‘</a:t>
            </a:r>
            <a:r>
              <a:rPr lang="en-GB" err="1"/>
              <a:t>Shift+Tab</a:t>
            </a:r>
            <a:r>
              <a:rPr lang="en-GB"/>
              <a:t>’ to toggle back through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6D3FB62B-6D3F-9BCC-31D4-C682133AD697}"/>
              </a:ext>
            </a:extLst>
          </p:cNvPr>
          <p:cNvSpPr>
            <a:spLocks noGrp="1"/>
          </p:cNvSpPr>
          <p:nvPr>
            <p:ph type="body" sz="quarter" idx="14" hasCustomPrompt="1"/>
          </p:nvPr>
        </p:nvSpPr>
        <p:spPr>
          <a:xfrm>
            <a:off x="265692" y="1341438"/>
            <a:ext cx="7708463" cy="4643437"/>
          </a:xfrm>
          <a:prstGeom prst="rect">
            <a:avLst/>
          </a:prstGeom>
        </p:spPr>
        <p:txBody>
          <a:bodyPr/>
          <a:lstStyle>
            <a:lvl1pPr marL="108000" indent="-108000">
              <a:buFont typeface="Arial" panose="020B0604020202020204" pitchFamily="34" charset="0"/>
              <a:buChar char="​"/>
              <a:defRPr>
                <a:solidFill>
                  <a:schemeClr val="tx1"/>
                </a:solidFill>
              </a:defRPr>
            </a:lvl1pPr>
            <a:lvl2pPr>
              <a:defRPr>
                <a:solidFill>
                  <a:schemeClr val="tx2"/>
                </a:solidFill>
              </a:defRPr>
            </a:lvl2pPr>
            <a:lvl3pPr>
              <a:buClr>
                <a:srgbClr val="ED3293"/>
              </a:buClr>
              <a:defRPr>
                <a:solidFill>
                  <a:schemeClr val="tx1"/>
                </a:solidFill>
              </a:defRPr>
            </a:lvl3pPr>
            <a:lvl4pPr marL="449263" indent="-268288">
              <a:buClr>
                <a:srgbClr val="ED3293"/>
              </a:buClr>
              <a:buFont typeface="Arial" panose="020B0604020202020204" pitchFamily="34" charset="0"/>
              <a:buChar char="•"/>
              <a:defRPr>
                <a:solidFill>
                  <a:schemeClr val="tx1"/>
                </a:solidFill>
              </a:defRPr>
            </a:lvl4pPr>
            <a:lvl5pPr>
              <a:buClr>
                <a:srgbClr val="ED3293"/>
              </a:buClr>
              <a:defRPr>
                <a:solidFill>
                  <a:schemeClr val="tx1"/>
                </a:solidFill>
              </a:defRPr>
            </a:lvl5pPr>
          </a:lstStyle>
          <a:p>
            <a:pPr lvl="0"/>
            <a:r>
              <a:rPr lang="en-US"/>
              <a:t>Secondary | Click to add text | </a:t>
            </a:r>
            <a:r>
              <a:rPr lang="en-GB"/>
              <a:t>‘Tab’ to toggle through text styles | ‘</a:t>
            </a:r>
            <a:r>
              <a:rPr lang="en-GB" err="1"/>
              <a:t>Shift+Tab</a:t>
            </a:r>
            <a:r>
              <a:rPr lang="en-GB"/>
              <a:t>’ to toggle back through styles</a:t>
            </a:r>
            <a:endParaRPr lang="en-US"/>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5B20B99-8BA1-3C0B-1073-455AE7C2F0DF}"/>
              </a:ext>
            </a:extLst>
          </p:cNvPr>
          <p:cNvSpPr>
            <a:spLocks noGrp="1"/>
          </p:cNvSpPr>
          <p:nvPr>
            <p:ph type="title" hasCustomPrompt="1"/>
          </p:nvPr>
        </p:nvSpPr>
        <p:spPr>
          <a:xfrm>
            <a:off x="8328025" y="100703"/>
            <a:ext cx="3595174" cy="846327"/>
          </a:xfrm>
        </p:spPr>
        <p:txBody>
          <a:bodyPr lIns="216000"/>
          <a:lstStyle>
            <a:lvl1pPr>
              <a:defRPr/>
            </a:lvl1pPr>
          </a:lstStyle>
          <a:p>
            <a:r>
              <a:rPr lang="en-US"/>
              <a:t>Primary Title text</a:t>
            </a:r>
          </a:p>
        </p:txBody>
      </p:sp>
      <p:sp>
        <p:nvSpPr>
          <p:cNvPr id="26" name="Text Placeholder 6">
            <a:extLst>
              <a:ext uri="{FF2B5EF4-FFF2-40B4-BE49-F238E27FC236}">
                <a16:creationId xmlns:a16="http://schemas.microsoft.com/office/drawing/2014/main" id="{5EB99E7F-3825-CEEB-DAC9-1AF582615844}"/>
              </a:ext>
            </a:extLst>
          </p:cNvPr>
          <p:cNvSpPr>
            <a:spLocks noGrp="1"/>
          </p:cNvSpPr>
          <p:nvPr>
            <p:ph type="body" sz="quarter" idx="16" hasCustomPrompt="1"/>
          </p:nvPr>
        </p:nvSpPr>
        <p:spPr>
          <a:xfrm>
            <a:off x="259200" y="100703"/>
            <a:ext cx="7708463" cy="846000"/>
          </a:xfrm>
          <a:prstGeom prst="rect">
            <a:avLst/>
          </a:prstGeom>
          <a:ln>
            <a:noFill/>
          </a:ln>
        </p:spPr>
        <p:txBody>
          <a:bodyPr lIns="144000" tIns="36000" rIns="108000" bIns="36000" anchor="ctr">
            <a:noAutofit/>
          </a:bodyPr>
          <a:lstStyle>
            <a:lvl1pPr marL="0" indent="0">
              <a:lnSpc>
                <a:spcPct val="85000"/>
              </a:lnSpc>
              <a:spcBef>
                <a:spcPts val="0"/>
              </a:spcBef>
              <a:buSzPct val="100000"/>
              <a:buFont typeface="Arial" panose="020B0604020202020204" pitchFamily="34" charset="0"/>
              <a:buNone/>
              <a:defRPr sz="2200" b="1">
                <a:solidFill>
                  <a:schemeClr val="tx2"/>
                </a:solidFill>
              </a:defRPr>
            </a:lvl1pPr>
            <a:lvl2pPr marL="0" indent="0">
              <a:buSzPct val="100000"/>
              <a:buFont typeface="Arial" panose="020B0604020202020204" pitchFamily="34" charse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US"/>
              <a:t>Secondary ‘title’ text</a:t>
            </a:r>
          </a:p>
        </p:txBody>
      </p:sp>
    </p:spTree>
    <p:extLst>
      <p:ext uri="{BB962C8B-B14F-4D97-AF65-F5344CB8AC3E}">
        <p14:creationId xmlns:p14="http://schemas.microsoft.com/office/powerpoint/2010/main" val="1839219616"/>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3" pos="5133">
          <p15:clr>
            <a:srgbClr val="5ACBF0"/>
          </p15:clr>
        </p15:guide>
        <p15:guide id="4" pos="5246">
          <p15:clr>
            <a:srgbClr val="C35EA4"/>
          </p15:clr>
        </p15:guide>
        <p15:guide id="5" pos="5019">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DB326-5937-460C-94F1-BA501098801F}"/>
              </a:ext>
            </a:extLst>
          </p:cNvPr>
          <p:cNvSpPr>
            <a:spLocks noGrp="1"/>
          </p:cNvSpPr>
          <p:nvPr>
            <p:ph type="title" hasCustomPrompt="1"/>
          </p:nvPr>
        </p:nvSpPr>
        <p:spPr>
          <a:xfrm>
            <a:off x="259200" y="100703"/>
            <a:ext cx="11664000" cy="846327"/>
          </a:xfrm>
        </p:spPr>
        <p:txBody>
          <a:bodyPr/>
          <a:lstStyle>
            <a:lvl1pPr>
              <a:defRPr b="1">
                <a:solidFill>
                  <a:schemeClr val="bg1"/>
                </a:solidFill>
              </a:defRPr>
            </a:lvl1pPr>
          </a:lstStyle>
          <a:p>
            <a:r>
              <a:rPr lang="en-US"/>
              <a:t>*Title Only Layout</a:t>
            </a:r>
            <a:endParaRPr lang="en-GB"/>
          </a:p>
        </p:txBody>
      </p:sp>
    </p:spTree>
    <p:extLst>
      <p:ext uri="{BB962C8B-B14F-4D97-AF65-F5344CB8AC3E}">
        <p14:creationId xmlns:p14="http://schemas.microsoft.com/office/powerpoint/2010/main" val="158597456"/>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DEEP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87AA97-818E-42B3-BA6D-5416DE42B858}"/>
              </a:ext>
            </a:extLst>
          </p:cNvPr>
          <p:cNvSpPr/>
          <p:nvPr userDrawn="1"/>
        </p:nvSpPr>
        <p:spPr bwMode="hidden">
          <a:xfrm>
            <a:off x="0" y="0"/>
            <a:ext cx="12192000" cy="1944000"/>
          </a:xfrm>
          <a:prstGeom prst="rect">
            <a:avLst/>
          </a:prstGeom>
          <a:solidFill>
            <a:srgbClr val="ED329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
        <p:nvSpPr>
          <p:cNvPr id="2" name="Title 1">
            <a:extLst>
              <a:ext uri="{FF2B5EF4-FFF2-40B4-BE49-F238E27FC236}">
                <a16:creationId xmlns:a16="http://schemas.microsoft.com/office/drawing/2014/main" id="{8C9DB326-5937-460C-94F1-BA501098801F}"/>
              </a:ext>
            </a:extLst>
          </p:cNvPr>
          <p:cNvSpPr>
            <a:spLocks noGrp="1"/>
          </p:cNvSpPr>
          <p:nvPr>
            <p:ph type="title" hasCustomPrompt="1"/>
          </p:nvPr>
        </p:nvSpPr>
        <p:spPr>
          <a:xfrm>
            <a:off x="259200" y="100703"/>
            <a:ext cx="11664000" cy="846327"/>
          </a:xfrm>
        </p:spPr>
        <p:txBody>
          <a:bodyPr/>
          <a:lstStyle>
            <a:lvl1pPr>
              <a:defRPr b="1">
                <a:solidFill>
                  <a:schemeClr val="bg1"/>
                </a:solidFill>
              </a:defRPr>
            </a:lvl1pPr>
          </a:lstStyle>
          <a:p>
            <a:r>
              <a:rPr lang="en-US"/>
              <a:t>+Title Only DEEPER</a:t>
            </a:r>
            <a:endParaRPr lang="en-GB"/>
          </a:p>
        </p:txBody>
      </p:sp>
      <p:sp>
        <p:nvSpPr>
          <p:cNvPr id="7" name="Rectangle: Top Corners Rounded 6">
            <a:extLst>
              <a:ext uri="{FF2B5EF4-FFF2-40B4-BE49-F238E27FC236}">
                <a16:creationId xmlns:a16="http://schemas.microsoft.com/office/drawing/2014/main" id="{F9DD05AD-E0DB-8D26-6930-EC815B6E11FD}"/>
              </a:ext>
            </a:extLst>
          </p:cNvPr>
          <p:cNvSpPr/>
          <p:nvPr userDrawn="1"/>
        </p:nvSpPr>
        <p:spPr bwMode="gray">
          <a:xfrm>
            <a:off x="263525" y="956471"/>
            <a:ext cx="11664950" cy="987529"/>
          </a:xfrm>
          <a:prstGeom prst="round2SameRect">
            <a:avLst>
              <a:gd name="adj1" fmla="val 13657"/>
              <a:gd name="adj2" fmla="val 0"/>
            </a:avLst>
          </a:prstGeom>
          <a:solidFill>
            <a:schemeClr val="bg1"/>
          </a:solidFill>
          <a:ln w="19050" cap="flat" cmpd="sng" algn="ctr">
            <a:no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R="0" lvl="0" indent="-108000" algn="ctr"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baseline="0" err="1">
              <a:solidFill>
                <a:schemeClr val="tx2"/>
              </a:solidFill>
            </a:endParaRPr>
          </a:p>
        </p:txBody>
      </p:sp>
      <p:sp>
        <p:nvSpPr>
          <p:cNvPr id="6" name="Rectangle: Rounded Corners 5">
            <a:extLst>
              <a:ext uri="{FF2B5EF4-FFF2-40B4-BE49-F238E27FC236}">
                <a16:creationId xmlns:a16="http://schemas.microsoft.com/office/drawing/2014/main" id="{A517B96E-B2D7-D5E9-4F60-2FD1C461CB21}"/>
              </a:ext>
            </a:extLst>
          </p:cNvPr>
          <p:cNvSpPr/>
          <p:nvPr userDrawn="1"/>
        </p:nvSpPr>
        <p:spPr bwMode="gray">
          <a:xfrm>
            <a:off x="265539" y="952960"/>
            <a:ext cx="11664000" cy="5284328"/>
          </a:xfrm>
          <a:prstGeom prst="roundRect">
            <a:avLst>
              <a:gd name="adj" fmla="val 2628"/>
            </a:avLst>
          </a:prstGeom>
          <a:solidFill>
            <a:schemeClr val="bg1"/>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R="0" lvl="0" indent="-108000" algn="ctr"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baseline="0" err="1">
              <a:solidFill>
                <a:schemeClr val="tx2"/>
              </a:solidFill>
            </a:endParaRPr>
          </a:p>
        </p:txBody>
      </p:sp>
    </p:spTree>
    <p:extLst>
      <p:ext uri="{BB962C8B-B14F-4D97-AF65-F5344CB8AC3E}">
        <p14:creationId xmlns:p14="http://schemas.microsoft.com/office/powerpoint/2010/main" val="1080753477"/>
      </p:ext>
    </p:extLst>
  </p:cSld>
  <p:clrMapOvr>
    <a:masterClrMapping/>
  </p:clrMapOvr>
  <p:transition>
    <p:fade/>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A48B-EE99-499B-B5C2-21CEAFE0D49F}"/>
              </a:ext>
            </a:extLst>
          </p:cNvPr>
          <p:cNvSpPr>
            <a:spLocks noGrp="1"/>
          </p:cNvSpPr>
          <p:nvPr>
            <p:ph type="title" hasCustomPrompt="1"/>
          </p:nvPr>
        </p:nvSpPr>
        <p:spPr>
          <a:xfrm>
            <a:off x="259200" y="100703"/>
            <a:ext cx="11664000" cy="846327"/>
          </a:xfrm>
        </p:spPr>
        <p:txBody>
          <a:bodyPr/>
          <a:lstStyle>
            <a:lvl1pPr>
              <a:defRPr>
                <a:solidFill>
                  <a:schemeClr val="bg1"/>
                </a:solidFill>
              </a:defRPr>
            </a:lvl1pPr>
          </a:lstStyle>
          <a:p>
            <a:r>
              <a:rPr lang="en-US"/>
              <a:t>*Title and content layout</a:t>
            </a:r>
            <a:endParaRPr lang="en-GB"/>
          </a:p>
        </p:txBody>
      </p:sp>
      <p:sp>
        <p:nvSpPr>
          <p:cNvPr id="5" name="Content Placeholder 4">
            <a:extLst>
              <a:ext uri="{FF2B5EF4-FFF2-40B4-BE49-F238E27FC236}">
                <a16:creationId xmlns:a16="http://schemas.microsoft.com/office/drawing/2014/main" id="{76C123F4-D1C2-EF44-8652-16E8C715C6B2}"/>
              </a:ext>
            </a:extLst>
          </p:cNvPr>
          <p:cNvSpPr>
            <a:spLocks noGrp="1"/>
          </p:cNvSpPr>
          <p:nvPr>
            <p:ph sz="quarter" idx="10" hasCustomPrompt="1"/>
          </p:nvPr>
        </p:nvSpPr>
        <p:spPr>
          <a:xfrm>
            <a:off x="407988" y="1341781"/>
            <a:ext cx="7740000" cy="4679999"/>
          </a:xfrm>
          <a:prstGeom prst="rect">
            <a:avLst/>
          </a:prstGeom>
        </p:spPr>
        <p:txBody>
          <a:bodyPr/>
          <a:lstStyle>
            <a:lvl4pPr marL="449263" indent="-268288">
              <a:buFont typeface="Arial" panose="020B0604020202020204" pitchFamily="34" charset="0"/>
              <a:buChar char="•"/>
              <a:defRPr/>
            </a:lvl4pPr>
          </a:lstStyle>
          <a:p>
            <a:pPr lvl="0"/>
            <a:r>
              <a:rPr lang="en-GB"/>
              <a:t>This first level of normal text is formatted with ‘no bullet’ (an invisible bullet) | 2nd level format is pink and bold (‘no bullet’) | Third is a pink star |  Fourth is a pink bullet… If you want to quickly format your text to any of these styles, place your cursor at the beginning of the paragraph text line, press ‘Tab’ to toggle to the next of the 5 levels of styles. Press ‘</a:t>
            </a:r>
            <a:r>
              <a:rPr lang="en-GB" err="1"/>
              <a:t>Shift+Tab</a:t>
            </a:r>
            <a:r>
              <a:rPr lang="en-GB"/>
              <a:t>’ to toggle back through</a:t>
            </a:r>
            <a:r>
              <a:rPr lang="en-US"/>
              <a: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2890931"/>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C0A79A-A6BF-435E-9A8C-F7733C7EEA3D}"/>
              </a:ext>
            </a:extLst>
          </p:cNvPr>
          <p:cNvSpPr>
            <a:spLocks noGrp="1"/>
          </p:cNvSpPr>
          <p:nvPr>
            <p:ph type="title" hasCustomPrompt="1"/>
          </p:nvPr>
        </p:nvSpPr>
        <p:spPr>
          <a:xfrm>
            <a:off x="259200" y="100703"/>
            <a:ext cx="11664000" cy="846327"/>
          </a:xfrm>
        </p:spPr>
        <p:txBody>
          <a:bodyPr/>
          <a:lstStyle>
            <a:lvl1pPr>
              <a:defRPr>
                <a:solidFill>
                  <a:schemeClr val="bg1"/>
                </a:solidFill>
              </a:defRPr>
            </a:lvl1pPr>
          </a:lstStyle>
          <a:p>
            <a:r>
              <a:rPr lang="en-US"/>
              <a:t>*Two content layout</a:t>
            </a:r>
            <a:endParaRPr lang="en-GB"/>
          </a:p>
        </p:txBody>
      </p:sp>
      <p:sp>
        <p:nvSpPr>
          <p:cNvPr id="6" name="Content Placeholder 5">
            <a:extLst>
              <a:ext uri="{FF2B5EF4-FFF2-40B4-BE49-F238E27FC236}">
                <a16:creationId xmlns:a16="http://schemas.microsoft.com/office/drawing/2014/main" id="{32A2FC58-3AA2-42CA-9903-42B6760AEE2F}"/>
              </a:ext>
            </a:extLst>
          </p:cNvPr>
          <p:cNvSpPr>
            <a:spLocks noGrp="1"/>
          </p:cNvSpPr>
          <p:nvPr>
            <p:ph sz="quarter" idx="10" hasCustomPrompt="1"/>
          </p:nvPr>
        </p:nvSpPr>
        <p:spPr>
          <a:xfrm>
            <a:off x="407988" y="1341438"/>
            <a:ext cx="5472174" cy="4679950"/>
          </a:xfrm>
          <a:prstGeom prst="rect">
            <a:avLst/>
          </a:prstGeom>
        </p:spPr>
        <p:txBody>
          <a:bodyPr/>
          <a:lstStyle>
            <a:lvl1pPr marL="108000" indent="-108000">
              <a:buFont typeface="Arial" panose="020B0604020202020204" pitchFamily="34" charset="0"/>
              <a:buChar char="​"/>
              <a:defRPr sz="1600"/>
            </a:lvl1pPr>
            <a:lvl2pPr marL="108000" indent="-108000">
              <a:buFont typeface="Arial" panose="020B0604020202020204" pitchFamily="34" charset="0"/>
              <a:buChar char="​"/>
              <a:defRPr sz="1600"/>
            </a:lvl2pPr>
            <a:lvl3pPr>
              <a:defRPr sz="1600"/>
            </a:lvl3pPr>
            <a:lvl4pPr marL="449263" indent="-268288">
              <a:buFont typeface="Arial" panose="020B0604020202020204" pitchFamily="34" charset="0"/>
              <a:buChar char="•"/>
              <a:defRPr sz="1600"/>
            </a:lvl4pPr>
            <a:lvl5pPr>
              <a:defRPr sz="1600"/>
            </a:lvl5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7">
            <a:extLst>
              <a:ext uri="{FF2B5EF4-FFF2-40B4-BE49-F238E27FC236}">
                <a16:creationId xmlns:a16="http://schemas.microsoft.com/office/drawing/2014/main" id="{11E21683-4B8B-427F-A75E-BBCC498227C8}"/>
              </a:ext>
            </a:extLst>
          </p:cNvPr>
          <p:cNvSpPr>
            <a:spLocks noGrp="1"/>
          </p:cNvSpPr>
          <p:nvPr>
            <p:ph sz="quarter" idx="11" hasCustomPrompt="1"/>
          </p:nvPr>
        </p:nvSpPr>
        <p:spPr>
          <a:xfrm>
            <a:off x="6259513" y="1341437"/>
            <a:ext cx="5519536" cy="4679951"/>
          </a:xfrm>
          <a:prstGeom prst="rect">
            <a:avLst/>
          </a:prstGeom>
        </p:spPr>
        <p:txBody>
          <a:bodyPr/>
          <a:lstStyle>
            <a:lvl1pPr marL="108000" indent="-108000">
              <a:buFont typeface="Arial" panose="020B0604020202020204" pitchFamily="34" charset="0"/>
              <a:buChar char="​"/>
              <a:defRPr sz="1600"/>
            </a:lvl1pPr>
            <a:lvl2pPr>
              <a:defRPr sz="1600"/>
            </a:lvl2pPr>
            <a:lvl3pPr>
              <a:defRPr sz="1600"/>
            </a:lvl3pPr>
            <a:lvl4pPr marL="449263" indent="-268288">
              <a:buFont typeface="Arial" panose="020B0604020202020204" pitchFamily="34" charset="0"/>
              <a:buChar char="•"/>
              <a:defRPr sz="1600"/>
            </a:lvl4pPr>
            <a:lvl5pPr>
              <a:defRPr sz="1600"/>
            </a:lvl5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86006436"/>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24FD6F-4221-46EF-AD77-C8EAC83A5C38}"/>
              </a:ext>
            </a:extLst>
          </p:cNvPr>
          <p:cNvSpPr>
            <a:spLocks noGrp="1"/>
          </p:cNvSpPr>
          <p:nvPr>
            <p:ph type="title" hasCustomPrompt="1"/>
          </p:nvPr>
        </p:nvSpPr>
        <p:spPr>
          <a:xfrm>
            <a:off x="259200" y="100703"/>
            <a:ext cx="11664000" cy="846327"/>
          </a:xfrm>
        </p:spPr>
        <p:txBody>
          <a:bodyPr/>
          <a:lstStyle>
            <a:lvl1pPr>
              <a:defRPr>
                <a:solidFill>
                  <a:schemeClr val="bg1"/>
                </a:solidFill>
              </a:defRPr>
            </a:lvl1pPr>
          </a:lstStyle>
          <a:p>
            <a:r>
              <a:rPr lang="en-US"/>
              <a:t>+Three Content layout</a:t>
            </a:r>
            <a:endParaRPr lang="en-GB"/>
          </a:p>
        </p:txBody>
      </p:sp>
      <p:sp>
        <p:nvSpPr>
          <p:cNvPr id="4" name="Content Placeholder 3">
            <a:extLst>
              <a:ext uri="{FF2B5EF4-FFF2-40B4-BE49-F238E27FC236}">
                <a16:creationId xmlns:a16="http://schemas.microsoft.com/office/drawing/2014/main" id="{57458E7E-81DF-DB42-8ECC-148319738E90}"/>
              </a:ext>
            </a:extLst>
          </p:cNvPr>
          <p:cNvSpPr>
            <a:spLocks noGrp="1"/>
          </p:cNvSpPr>
          <p:nvPr>
            <p:ph sz="quarter" idx="10" hasCustomPrompt="1"/>
          </p:nvPr>
        </p:nvSpPr>
        <p:spPr>
          <a:xfrm>
            <a:off x="407988" y="1341438"/>
            <a:ext cx="3600450" cy="4679950"/>
          </a:xfrm>
          <a:prstGeom prst="rect">
            <a:avLst/>
          </a:prstGeom>
        </p:spPr>
        <p:txBody>
          <a:bodyPr/>
          <a:lstStyle>
            <a:lvl4pPr marL="449263" indent="-268288">
              <a:buFont typeface="Arial" panose="020B0604020202020204" pitchFamily="34" charset="0"/>
              <a:buChar char="•"/>
              <a:defRPr/>
            </a:lvl4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B98EF615-3328-C5F1-0C26-D169825C96D7}"/>
              </a:ext>
            </a:extLst>
          </p:cNvPr>
          <p:cNvSpPr>
            <a:spLocks noGrp="1"/>
          </p:cNvSpPr>
          <p:nvPr>
            <p:ph sz="quarter" idx="11" hasCustomPrompt="1"/>
          </p:nvPr>
        </p:nvSpPr>
        <p:spPr>
          <a:xfrm>
            <a:off x="4295776" y="1341438"/>
            <a:ext cx="3600450" cy="4679950"/>
          </a:xfrm>
          <a:prstGeom prst="rect">
            <a:avLst/>
          </a:prstGeom>
        </p:spPr>
        <p:txBody>
          <a:bodyPr/>
          <a:lstStyle>
            <a:lvl1pPr marL="108000" indent="-108000">
              <a:buFont typeface="Arial" panose="020B0604020202020204" pitchFamily="34" charset="0"/>
              <a:buChar char="​"/>
              <a:defRPr/>
            </a:lvl1pPr>
            <a:lvl4pPr marL="449263" indent="-268288">
              <a:buFont typeface="Arial" panose="020B0604020202020204" pitchFamily="34" charset="0"/>
              <a:buChar char="•"/>
              <a:defRPr/>
            </a:lvl4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B8F197DD-C552-0F93-7CC3-37A71D0A053F}"/>
              </a:ext>
            </a:extLst>
          </p:cNvPr>
          <p:cNvSpPr>
            <a:spLocks noGrp="1"/>
          </p:cNvSpPr>
          <p:nvPr>
            <p:ph sz="quarter" idx="12" hasCustomPrompt="1"/>
          </p:nvPr>
        </p:nvSpPr>
        <p:spPr>
          <a:xfrm>
            <a:off x="8148638" y="1360972"/>
            <a:ext cx="3635375" cy="4660416"/>
          </a:xfrm>
          <a:prstGeom prst="rect">
            <a:avLst/>
          </a:prstGeom>
        </p:spPr>
        <p:txBody>
          <a:bodyPr/>
          <a:lstStyle>
            <a:lvl4pPr marL="449263" indent="-268288">
              <a:buFont typeface="Arial" panose="020B0604020202020204" pitchFamily="34" charset="0"/>
              <a:buChar char="•"/>
              <a:defRPr/>
            </a:lvl4pPr>
          </a:lstStyle>
          <a:p>
            <a:pPr lvl="0"/>
            <a:r>
              <a:rPr lang="en-GB"/>
              <a:t>Place your cursor at the beginning of a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567480"/>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x3 Ad montage">
    <p:bg>
      <p:bgPr>
        <a:solidFill>
          <a:schemeClr val="bg1"/>
        </a:solidFill>
        <a:effectLst/>
      </p:bgPr>
    </p:bg>
    <p:spTree>
      <p:nvGrpSpPr>
        <p:cNvPr id="1" name=""/>
        <p:cNvGrpSpPr/>
        <p:nvPr/>
      </p:nvGrpSpPr>
      <p:grpSpPr>
        <a:xfrm>
          <a:off x="0" y="0"/>
          <a:ext cx="0" cy="0"/>
          <a:chOff x="0" y="0"/>
          <a:chExt cx="0" cy="0"/>
        </a:xfrm>
      </p:grpSpPr>
      <p:sp>
        <p:nvSpPr>
          <p:cNvPr id="6" name="BG Pic Placeholder"/>
          <p:cNvSpPr>
            <a:spLocks noGrp="1" noRot="1" noChangeAspect="1" noMove="1" noResize="1" noEditPoints="1" noAdjustHandles="1" noChangeArrowheads="1" noChangeShapeType="1"/>
          </p:cNvSpPr>
          <p:nvPr>
            <p:ph type="pic" sz="quarter" idx="10"/>
          </p:nvPr>
        </p:nvSpPr>
        <p:spPr bwMode="ltGray">
          <a:xfrm>
            <a:off x="0" y="0"/>
            <a:ext cx="4068000" cy="228613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4" name="BG Pic Placeholder">
            <a:extLst>
              <a:ext uri="{FF2B5EF4-FFF2-40B4-BE49-F238E27FC236}">
                <a16:creationId xmlns:a16="http://schemas.microsoft.com/office/drawing/2014/main" id="{7DED9791-B73E-D06D-0762-094B729A8FA7}"/>
              </a:ext>
            </a:extLst>
          </p:cNvPr>
          <p:cNvSpPr>
            <a:spLocks noGrp="1" noRot="1" noChangeAspect="1" noMove="1" noResize="1" noEditPoints="1" noAdjustHandles="1" noChangeArrowheads="1" noChangeShapeType="1"/>
          </p:cNvSpPr>
          <p:nvPr>
            <p:ph type="pic" sz="quarter" idx="15" hasCustomPrompt="1"/>
          </p:nvPr>
        </p:nvSpPr>
        <p:spPr bwMode="ltGray">
          <a:xfrm>
            <a:off x="4062000" y="0"/>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800" b="0" baseline="0">
                <a:solidFill>
                  <a:schemeClr val="tx1">
                    <a:lumMod val="50000"/>
                  </a:schemeClr>
                </a:solidFill>
                <a:sym typeface="Wingdings" panose="05000000000000000000" pitchFamily="2" charset="2"/>
              </a:defRPr>
            </a:lvl1pPr>
          </a:lstStyle>
          <a:p>
            <a:endParaRPr lang="en-GB" noProof="0"/>
          </a:p>
        </p:txBody>
      </p:sp>
      <p:sp>
        <p:nvSpPr>
          <p:cNvPr id="15" name="BG Pic Placeholder">
            <a:extLst>
              <a:ext uri="{FF2B5EF4-FFF2-40B4-BE49-F238E27FC236}">
                <a16:creationId xmlns:a16="http://schemas.microsoft.com/office/drawing/2014/main" id="{D1A0F503-F851-5347-2627-ED2E2D06107D}"/>
              </a:ext>
            </a:extLst>
          </p:cNvPr>
          <p:cNvSpPr>
            <a:spLocks noGrp="1" noRot="1" noChangeAspect="1" noMove="1" noResize="1" noEditPoints="1" noAdjustHandles="1" noChangeArrowheads="1" noChangeShapeType="1"/>
          </p:cNvSpPr>
          <p:nvPr>
            <p:ph type="pic" sz="quarter" idx="16"/>
          </p:nvPr>
        </p:nvSpPr>
        <p:spPr bwMode="ltGray">
          <a:xfrm>
            <a:off x="8124000" y="0"/>
            <a:ext cx="4068000" cy="228613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8" name="BG Pic Placeholder">
            <a:extLst>
              <a:ext uri="{FF2B5EF4-FFF2-40B4-BE49-F238E27FC236}">
                <a16:creationId xmlns:a16="http://schemas.microsoft.com/office/drawing/2014/main" id="{969EE14F-483D-F123-813B-20665AAECC31}"/>
              </a:ext>
            </a:extLst>
          </p:cNvPr>
          <p:cNvSpPr>
            <a:spLocks noGrp="1" noRot="1" noChangeAspect="1" noMove="1" noResize="1" noEditPoints="1" noAdjustHandles="1" noChangeArrowheads="1" noChangeShapeType="1"/>
          </p:cNvSpPr>
          <p:nvPr>
            <p:ph type="pic" sz="quarter" idx="19" hasCustomPrompt="1"/>
          </p:nvPr>
        </p:nvSpPr>
        <p:spPr bwMode="ltGray">
          <a:xfrm>
            <a:off x="0" y="2285925"/>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Drag (single or multiple) image files </a:t>
            </a:r>
            <a:br>
              <a:rPr lang="en-GB" noProof="0"/>
            </a:br>
            <a:r>
              <a:rPr lang="en-GB" noProof="0"/>
              <a:t>from a folder to fill these </a:t>
            </a:r>
            <a:br>
              <a:rPr lang="en-GB" noProof="0"/>
            </a:br>
            <a:r>
              <a:rPr lang="en-GB" noProof="0"/>
              <a:t>picture placeholders in row order</a:t>
            </a:r>
          </a:p>
        </p:txBody>
      </p:sp>
      <p:sp>
        <p:nvSpPr>
          <p:cNvPr id="19" name="BG Pic Placeholder">
            <a:extLst>
              <a:ext uri="{FF2B5EF4-FFF2-40B4-BE49-F238E27FC236}">
                <a16:creationId xmlns:a16="http://schemas.microsoft.com/office/drawing/2014/main" id="{2089A723-F4F8-0195-4A17-73FFE24D1075}"/>
              </a:ext>
            </a:extLst>
          </p:cNvPr>
          <p:cNvSpPr>
            <a:spLocks noGrp="1" noRot="1" noChangeAspect="1" noMove="1" noResize="1" noEditPoints="1" noAdjustHandles="1" noChangeArrowheads="1" noChangeShapeType="1"/>
          </p:cNvSpPr>
          <p:nvPr>
            <p:ph type="pic" sz="quarter" idx="20" hasCustomPrompt="1"/>
          </p:nvPr>
        </p:nvSpPr>
        <p:spPr bwMode="ltGray">
          <a:xfrm>
            <a:off x="4062000" y="2285924"/>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OR</a:t>
            </a:r>
            <a:br>
              <a:rPr lang="en-GB" noProof="0"/>
            </a:br>
            <a:br>
              <a:rPr lang="en-GB" noProof="0"/>
            </a:br>
            <a:r>
              <a:rPr lang="en-GB" noProof="0"/>
              <a:t>select an individual placeholder</a:t>
            </a:r>
            <a:br>
              <a:rPr lang="en-GB" noProof="0"/>
            </a:br>
            <a:r>
              <a:rPr lang="en-GB" noProof="0"/>
              <a:t>and drag an image from a folder </a:t>
            </a:r>
            <a:br>
              <a:rPr lang="en-GB" noProof="0"/>
            </a:br>
            <a:r>
              <a:rPr lang="en-GB" noProof="0"/>
              <a:t>or paste (</a:t>
            </a:r>
            <a:r>
              <a:rPr lang="en-GB" noProof="0" err="1"/>
              <a:t>CtrlV</a:t>
            </a:r>
            <a:r>
              <a:rPr lang="en-GB" noProof="0"/>
              <a:t>) image from clipboard</a:t>
            </a:r>
          </a:p>
        </p:txBody>
      </p:sp>
      <p:sp>
        <p:nvSpPr>
          <p:cNvPr id="20" name="BG Pic Placeholder">
            <a:extLst>
              <a:ext uri="{FF2B5EF4-FFF2-40B4-BE49-F238E27FC236}">
                <a16:creationId xmlns:a16="http://schemas.microsoft.com/office/drawing/2014/main" id="{89CD4B0F-9C31-BB9B-F87E-15396DF1E692}"/>
              </a:ext>
            </a:extLst>
          </p:cNvPr>
          <p:cNvSpPr>
            <a:spLocks noGrp="1" noRot="1" noChangeAspect="1" noMove="1" noResize="1" noEditPoints="1" noAdjustHandles="1" noChangeArrowheads="1" noChangeShapeType="1"/>
          </p:cNvSpPr>
          <p:nvPr>
            <p:ph type="pic" sz="quarter" idx="21" hasCustomPrompt="1"/>
          </p:nvPr>
        </p:nvSpPr>
        <p:spPr bwMode="ltGray">
          <a:xfrm>
            <a:off x="8124000" y="2285924"/>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 </a:t>
            </a:r>
            <a:br>
              <a:rPr lang="en-GB" noProof="0"/>
            </a:br>
            <a:br>
              <a:rPr lang="en-GB" noProof="0"/>
            </a:br>
            <a:r>
              <a:rPr lang="en-GB" noProof="0"/>
              <a:t>click each individual icon to add a single</a:t>
            </a:r>
            <a:br>
              <a:rPr lang="en-GB" noProof="0"/>
            </a:br>
            <a:r>
              <a:rPr lang="en-GB" noProof="0"/>
              <a:t>image from a folder or URL </a:t>
            </a:r>
            <a:br>
              <a:rPr lang="en-GB" noProof="0"/>
            </a:br>
            <a:r>
              <a:rPr lang="en-GB" noProof="0"/>
              <a:t>(paste URL into ‘File name’ box)</a:t>
            </a:r>
          </a:p>
        </p:txBody>
      </p:sp>
      <p:sp>
        <p:nvSpPr>
          <p:cNvPr id="23" name="BG Pic Placeholder">
            <a:extLst>
              <a:ext uri="{FF2B5EF4-FFF2-40B4-BE49-F238E27FC236}">
                <a16:creationId xmlns:a16="http://schemas.microsoft.com/office/drawing/2014/main" id="{66EE6760-E82E-258A-A7C7-05582093985A}"/>
              </a:ext>
            </a:extLst>
          </p:cNvPr>
          <p:cNvSpPr>
            <a:spLocks noGrp="1" noRot="1" noChangeAspect="1" noMove="1" noResize="1" noEditPoints="1" noAdjustHandles="1" noChangeArrowheads="1" noChangeShapeType="1"/>
          </p:cNvSpPr>
          <p:nvPr>
            <p:ph type="pic" sz="quarter" idx="24"/>
          </p:nvPr>
        </p:nvSpPr>
        <p:spPr bwMode="ltGray">
          <a:xfrm>
            <a:off x="0" y="4571863"/>
            <a:ext cx="4068000" cy="228613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4" name="BG Pic Placeholder">
            <a:extLst>
              <a:ext uri="{FF2B5EF4-FFF2-40B4-BE49-F238E27FC236}">
                <a16:creationId xmlns:a16="http://schemas.microsoft.com/office/drawing/2014/main" id="{77CDDE92-A9CB-53AD-8F9D-BCFD70E8C78A}"/>
              </a:ext>
            </a:extLst>
          </p:cNvPr>
          <p:cNvSpPr>
            <a:spLocks noGrp="1" noRot="1" noChangeAspect="1" noMove="1" noResize="1" noEditPoints="1" noAdjustHandles="1" noChangeArrowheads="1" noChangeShapeType="1"/>
          </p:cNvSpPr>
          <p:nvPr>
            <p:ph type="pic" sz="quarter" idx="25" hasCustomPrompt="1"/>
          </p:nvPr>
        </p:nvSpPr>
        <p:spPr bwMode="ltGray">
          <a:xfrm>
            <a:off x="4062000" y="4571863"/>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10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endParaRPr lang="en-GB" noProof="0"/>
          </a:p>
        </p:txBody>
      </p:sp>
      <p:sp>
        <p:nvSpPr>
          <p:cNvPr id="25" name="BG Pic Placeholder">
            <a:extLst>
              <a:ext uri="{FF2B5EF4-FFF2-40B4-BE49-F238E27FC236}">
                <a16:creationId xmlns:a16="http://schemas.microsoft.com/office/drawing/2014/main" id="{73F61965-5EC3-062A-871A-463F7B81641F}"/>
              </a:ext>
            </a:extLst>
          </p:cNvPr>
          <p:cNvSpPr>
            <a:spLocks noGrp="1" noRot="1" noChangeAspect="1" noMove="1" noResize="1" noEditPoints="1" noAdjustHandles="1" noChangeArrowheads="1" noChangeShapeType="1"/>
          </p:cNvSpPr>
          <p:nvPr>
            <p:ph type="pic" sz="quarter" idx="26"/>
          </p:nvPr>
        </p:nvSpPr>
        <p:spPr bwMode="ltGray">
          <a:xfrm>
            <a:off x="8124000" y="4571863"/>
            <a:ext cx="4068000" cy="228613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800" b="0" baseline="0">
                <a:solidFill>
                  <a:schemeClr val="tx1">
                    <a:lumMod val="50000"/>
                  </a:schemeClr>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US" noProof="0"/>
              <a:t>Click icon to add picture</a:t>
            </a:r>
            <a:endParaRPr lang="en-GB" noProof="0"/>
          </a:p>
        </p:txBody>
      </p:sp>
    </p:spTree>
    <p:extLst>
      <p:ext uri="{BB962C8B-B14F-4D97-AF65-F5344CB8AC3E}">
        <p14:creationId xmlns:p14="http://schemas.microsoft.com/office/powerpoint/2010/main" val="538902368"/>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x4 Ad montage">
    <p:bg>
      <p:bgPr>
        <a:solidFill>
          <a:schemeClr val="bg1"/>
        </a:solidFill>
        <a:effectLst/>
      </p:bgPr>
    </p:bg>
    <p:spTree>
      <p:nvGrpSpPr>
        <p:cNvPr id="1" name=""/>
        <p:cNvGrpSpPr/>
        <p:nvPr/>
      </p:nvGrpSpPr>
      <p:grpSpPr>
        <a:xfrm>
          <a:off x="0" y="0"/>
          <a:ext cx="0" cy="0"/>
          <a:chOff x="0" y="0"/>
          <a:chExt cx="0" cy="0"/>
        </a:xfrm>
      </p:grpSpPr>
      <p:sp>
        <p:nvSpPr>
          <p:cNvPr id="6" name="BG Pic Placeholder"/>
          <p:cNvSpPr>
            <a:spLocks noGrp="1" noRot="1" noMove="1" noResize="1" noEditPoints="1" noAdjustHandles="1" noChangeArrowheads="1" noChangeShapeType="1"/>
          </p:cNvSpPr>
          <p:nvPr>
            <p:ph type="pic" sz="quarter" idx="10"/>
          </p:nvPr>
        </p:nvSpPr>
        <p:spPr bwMode="ltGray">
          <a:xfrm>
            <a:off x="0" y="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4" name="BG Pic Placeholder">
            <a:extLst>
              <a:ext uri="{FF2B5EF4-FFF2-40B4-BE49-F238E27FC236}">
                <a16:creationId xmlns:a16="http://schemas.microsoft.com/office/drawing/2014/main" id="{7DED9791-B73E-D06D-0762-094B729A8FA7}"/>
              </a:ext>
            </a:extLst>
          </p:cNvPr>
          <p:cNvSpPr>
            <a:spLocks noGrp="1" noRot="1" noMove="1" noResize="1" noEditPoints="1" noAdjustHandles="1" noChangeArrowheads="1" noChangeShapeType="1"/>
          </p:cNvSpPr>
          <p:nvPr>
            <p:ph type="pic" sz="quarter" idx="15" hasCustomPrompt="1"/>
          </p:nvPr>
        </p:nvSpPr>
        <p:spPr bwMode="ltGray">
          <a:xfrm>
            <a:off x="3047600" y="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800" b="0" baseline="0">
                <a:solidFill>
                  <a:schemeClr val="tx1">
                    <a:lumMod val="50000"/>
                  </a:schemeClr>
                </a:solidFill>
                <a:sym typeface="Wingdings" panose="05000000000000000000" pitchFamily="2" charset="2"/>
              </a:defRPr>
            </a:lvl1pPr>
          </a:lstStyle>
          <a:p>
            <a:endParaRPr lang="en-GB" noProof="0"/>
          </a:p>
        </p:txBody>
      </p:sp>
      <p:sp>
        <p:nvSpPr>
          <p:cNvPr id="15" name="BG Pic Placeholder">
            <a:extLst>
              <a:ext uri="{FF2B5EF4-FFF2-40B4-BE49-F238E27FC236}">
                <a16:creationId xmlns:a16="http://schemas.microsoft.com/office/drawing/2014/main" id="{D1A0F503-F851-5347-2627-ED2E2D06107D}"/>
              </a:ext>
            </a:extLst>
          </p:cNvPr>
          <p:cNvSpPr>
            <a:spLocks noGrp="1" noRot="1" noMove="1" noResize="1" noEditPoints="1" noAdjustHandles="1" noChangeArrowheads="1" noChangeShapeType="1"/>
          </p:cNvSpPr>
          <p:nvPr>
            <p:ph type="pic" sz="quarter" idx="16"/>
          </p:nvPr>
        </p:nvSpPr>
        <p:spPr bwMode="ltGray">
          <a:xfrm>
            <a:off x="6095200" y="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6" name="BG Pic Placeholder">
            <a:extLst>
              <a:ext uri="{FF2B5EF4-FFF2-40B4-BE49-F238E27FC236}">
                <a16:creationId xmlns:a16="http://schemas.microsoft.com/office/drawing/2014/main" id="{74ADA892-D236-AA10-F5F4-E16BD9B4D5CB}"/>
              </a:ext>
            </a:extLst>
          </p:cNvPr>
          <p:cNvSpPr>
            <a:spLocks noGrp="1" noRot="1" noMove="1" noResize="1" noEditPoints="1" noAdjustHandles="1" noChangeArrowheads="1" noChangeShapeType="1"/>
          </p:cNvSpPr>
          <p:nvPr>
            <p:ph type="pic" sz="quarter" idx="17"/>
          </p:nvPr>
        </p:nvSpPr>
        <p:spPr bwMode="ltGray">
          <a:xfrm>
            <a:off x="9142800" y="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8" name="BG Pic Placeholder">
            <a:extLst>
              <a:ext uri="{FF2B5EF4-FFF2-40B4-BE49-F238E27FC236}">
                <a16:creationId xmlns:a16="http://schemas.microsoft.com/office/drawing/2014/main" id="{969EE14F-483D-F123-813B-20665AAECC31}"/>
              </a:ext>
            </a:extLst>
          </p:cNvPr>
          <p:cNvSpPr>
            <a:spLocks noGrp="1" noRot="1" noMove="1" noResize="1" noEditPoints="1" noAdjustHandles="1" noChangeArrowheads="1" noChangeShapeType="1"/>
          </p:cNvSpPr>
          <p:nvPr>
            <p:ph type="pic" sz="quarter" idx="19"/>
          </p:nvPr>
        </p:nvSpPr>
        <p:spPr bwMode="ltGray">
          <a:xfrm>
            <a:off x="0" y="17136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9" name="BG Pic Placeholder">
            <a:extLst>
              <a:ext uri="{FF2B5EF4-FFF2-40B4-BE49-F238E27FC236}">
                <a16:creationId xmlns:a16="http://schemas.microsoft.com/office/drawing/2014/main" id="{2089A723-F4F8-0195-4A17-73FFE24D1075}"/>
              </a:ext>
            </a:extLst>
          </p:cNvPr>
          <p:cNvSpPr>
            <a:spLocks noGrp="1" noRot="1" noMove="1" noResize="1" noEditPoints="1" noAdjustHandles="1" noChangeArrowheads="1" noChangeShapeType="1"/>
          </p:cNvSpPr>
          <p:nvPr>
            <p:ph type="pic" sz="quarter" idx="20" hasCustomPrompt="1"/>
          </p:nvPr>
        </p:nvSpPr>
        <p:spPr bwMode="ltGray">
          <a:xfrm>
            <a:off x="3047600" y="171360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sz="110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Drag (single or multiple) image files </a:t>
            </a:r>
            <a:br>
              <a:rPr lang="en-GB" noProof="0"/>
            </a:br>
            <a:r>
              <a:rPr lang="en-GB" noProof="0"/>
              <a:t>from a folder to fill these </a:t>
            </a:r>
            <a:br>
              <a:rPr lang="en-GB" noProof="0"/>
            </a:br>
            <a:r>
              <a:rPr lang="en-GB" noProof="0"/>
              <a:t>picture placeholders in row order</a:t>
            </a:r>
          </a:p>
          <a:p>
            <a:endParaRPr lang="en-GB" noProof="0"/>
          </a:p>
        </p:txBody>
      </p:sp>
      <p:sp>
        <p:nvSpPr>
          <p:cNvPr id="20" name="BG Pic Placeholder">
            <a:extLst>
              <a:ext uri="{FF2B5EF4-FFF2-40B4-BE49-F238E27FC236}">
                <a16:creationId xmlns:a16="http://schemas.microsoft.com/office/drawing/2014/main" id="{89CD4B0F-9C31-BB9B-F87E-15396DF1E692}"/>
              </a:ext>
            </a:extLst>
          </p:cNvPr>
          <p:cNvSpPr>
            <a:spLocks noGrp="1" noRot="1" noMove="1" noResize="1" noEditPoints="1" noAdjustHandles="1" noChangeArrowheads="1" noChangeShapeType="1"/>
          </p:cNvSpPr>
          <p:nvPr>
            <p:ph type="pic" sz="quarter" idx="21" hasCustomPrompt="1"/>
          </p:nvPr>
        </p:nvSpPr>
        <p:spPr bwMode="ltGray">
          <a:xfrm>
            <a:off x="6095200" y="1713600"/>
            <a:ext cx="3049200" cy="1717200"/>
          </a:xfrm>
          <a:prstGeom prst="rect">
            <a:avLst/>
          </a:prstGeom>
        </p:spPr>
        <p:txBody>
          <a:bodyPr lIns="0" tIns="0" rIns="0" bIns="0" anchor="ctr">
            <a:noAutofit/>
          </a:bodyPr>
          <a:lstStyle>
            <a:lvl1pPr marL="0" indent="0" algn="ctr">
              <a:spcBef>
                <a:spcPts val="0"/>
              </a:spcBef>
              <a:buNone/>
              <a:defRPr sz="1050" b="0" baseline="0">
                <a:solidFill>
                  <a:srgbClr val="FCC600"/>
                </a:solidFill>
                <a:sym typeface="Wingdings" panose="05000000000000000000" pitchFamily="2" charset="2"/>
              </a:defRPr>
            </a:lvl1pPr>
          </a:lstStyle>
          <a:p>
            <a:r>
              <a:rPr lang="en-GB" noProof="0"/>
              <a:t>OR</a:t>
            </a:r>
            <a:br>
              <a:rPr lang="en-GB" noProof="0"/>
            </a:br>
            <a:br>
              <a:rPr lang="en-GB" noProof="0"/>
            </a:br>
            <a:r>
              <a:rPr lang="en-GB" noProof="0"/>
              <a:t>select an individual placeholder</a:t>
            </a:r>
            <a:br>
              <a:rPr lang="en-GB" noProof="0"/>
            </a:br>
            <a:r>
              <a:rPr lang="en-GB" noProof="0"/>
              <a:t>and drag an image from a folder </a:t>
            </a:r>
            <a:br>
              <a:rPr lang="en-GB" noProof="0"/>
            </a:br>
            <a:r>
              <a:rPr lang="en-GB" noProof="0"/>
              <a:t>or paste (</a:t>
            </a:r>
            <a:r>
              <a:rPr lang="en-GB" noProof="0" err="1"/>
              <a:t>CtrlV</a:t>
            </a:r>
            <a:r>
              <a:rPr lang="en-GB" noProof="0"/>
              <a:t>) image from clipboard</a:t>
            </a:r>
            <a:br>
              <a:rPr lang="en-GB" noProof="0"/>
            </a:br>
            <a:endParaRPr lang="en-GB" noProof="0"/>
          </a:p>
        </p:txBody>
      </p:sp>
      <p:sp>
        <p:nvSpPr>
          <p:cNvPr id="21" name="BG Pic Placeholder">
            <a:extLst>
              <a:ext uri="{FF2B5EF4-FFF2-40B4-BE49-F238E27FC236}">
                <a16:creationId xmlns:a16="http://schemas.microsoft.com/office/drawing/2014/main" id="{E1A6DCFB-549F-51AF-2A85-48753DF3BD8D}"/>
              </a:ext>
            </a:extLst>
          </p:cNvPr>
          <p:cNvSpPr>
            <a:spLocks noGrp="1" noRot="1" noMove="1" noResize="1" noEditPoints="1" noAdjustHandles="1" noChangeArrowheads="1" noChangeShapeType="1"/>
          </p:cNvSpPr>
          <p:nvPr>
            <p:ph type="pic" sz="quarter" idx="22"/>
          </p:nvPr>
        </p:nvSpPr>
        <p:spPr bwMode="ltGray">
          <a:xfrm>
            <a:off x="9142800" y="17136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3" name="BG Pic Placeholder">
            <a:extLst>
              <a:ext uri="{FF2B5EF4-FFF2-40B4-BE49-F238E27FC236}">
                <a16:creationId xmlns:a16="http://schemas.microsoft.com/office/drawing/2014/main" id="{66EE6760-E82E-258A-A7C7-05582093985A}"/>
              </a:ext>
            </a:extLst>
          </p:cNvPr>
          <p:cNvSpPr>
            <a:spLocks noGrp="1" noRot="1" noMove="1" noResize="1" noEditPoints="1" noAdjustHandles="1" noChangeArrowheads="1" noChangeShapeType="1"/>
          </p:cNvSpPr>
          <p:nvPr>
            <p:ph type="pic" sz="quarter" idx="24"/>
          </p:nvPr>
        </p:nvSpPr>
        <p:spPr bwMode="ltGray">
          <a:xfrm>
            <a:off x="0" y="34272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4" name="BG Pic Placeholder">
            <a:extLst>
              <a:ext uri="{FF2B5EF4-FFF2-40B4-BE49-F238E27FC236}">
                <a16:creationId xmlns:a16="http://schemas.microsoft.com/office/drawing/2014/main" id="{77CDDE92-A9CB-53AD-8F9D-BCFD70E8C78A}"/>
              </a:ext>
            </a:extLst>
          </p:cNvPr>
          <p:cNvSpPr>
            <a:spLocks noGrp="1" noRot="1" noMove="1" noResize="1" noEditPoints="1" noAdjustHandles="1" noChangeArrowheads="1" noChangeShapeType="1"/>
          </p:cNvSpPr>
          <p:nvPr>
            <p:ph type="pic" sz="quarter" idx="25" hasCustomPrompt="1"/>
          </p:nvPr>
        </p:nvSpPr>
        <p:spPr bwMode="ltGray">
          <a:xfrm>
            <a:off x="3047600" y="342720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 </a:t>
            </a:r>
            <a:br>
              <a:rPr lang="en-GB" noProof="0"/>
            </a:br>
            <a:br>
              <a:rPr lang="en-GB" noProof="0"/>
            </a:br>
            <a:r>
              <a:rPr lang="en-GB" noProof="0"/>
              <a:t>click each individual icon to add a single</a:t>
            </a:r>
            <a:br>
              <a:rPr lang="en-GB" noProof="0"/>
            </a:br>
            <a:r>
              <a:rPr lang="en-GB" noProof="0"/>
              <a:t>image from a folder or URL </a:t>
            </a:r>
            <a:br>
              <a:rPr lang="en-GB" noProof="0"/>
            </a:br>
            <a:r>
              <a:rPr lang="en-GB" noProof="0"/>
              <a:t>(paste URL into ‘File name’ box)</a:t>
            </a:r>
          </a:p>
        </p:txBody>
      </p:sp>
      <p:sp>
        <p:nvSpPr>
          <p:cNvPr id="25" name="BG Pic Placeholder">
            <a:extLst>
              <a:ext uri="{FF2B5EF4-FFF2-40B4-BE49-F238E27FC236}">
                <a16:creationId xmlns:a16="http://schemas.microsoft.com/office/drawing/2014/main" id="{73F61965-5EC3-062A-871A-463F7B81641F}"/>
              </a:ext>
            </a:extLst>
          </p:cNvPr>
          <p:cNvSpPr>
            <a:spLocks noGrp="1" noRot="1" noMove="1" noResize="1" noEditPoints="1" noAdjustHandles="1" noChangeArrowheads="1" noChangeShapeType="1"/>
          </p:cNvSpPr>
          <p:nvPr>
            <p:ph type="pic" sz="quarter" idx="26"/>
          </p:nvPr>
        </p:nvSpPr>
        <p:spPr bwMode="ltGray">
          <a:xfrm>
            <a:off x="6095200" y="3427200"/>
            <a:ext cx="3049200" cy="1717200"/>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800" b="0" baseline="0">
                <a:solidFill>
                  <a:schemeClr val="tx1">
                    <a:lumMod val="50000"/>
                  </a:schemeClr>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US" noProof="0"/>
              <a:t>Click icon to add picture</a:t>
            </a:r>
            <a:endParaRPr lang="en-GB" noProof="0"/>
          </a:p>
        </p:txBody>
      </p:sp>
      <p:sp>
        <p:nvSpPr>
          <p:cNvPr id="26" name="BG Pic Placeholder">
            <a:extLst>
              <a:ext uri="{FF2B5EF4-FFF2-40B4-BE49-F238E27FC236}">
                <a16:creationId xmlns:a16="http://schemas.microsoft.com/office/drawing/2014/main" id="{FCF91048-8EDB-0C9E-4ADA-925C434E3F89}"/>
              </a:ext>
            </a:extLst>
          </p:cNvPr>
          <p:cNvSpPr>
            <a:spLocks noGrp="1" noRot="1" noMove="1" noResize="1" noEditPoints="1" noAdjustHandles="1" noChangeArrowheads="1" noChangeShapeType="1"/>
          </p:cNvSpPr>
          <p:nvPr>
            <p:ph type="pic" sz="quarter" idx="27"/>
          </p:nvPr>
        </p:nvSpPr>
        <p:spPr bwMode="ltGray">
          <a:xfrm>
            <a:off x="9142800" y="34272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8" name="BG Pic Placeholder">
            <a:extLst>
              <a:ext uri="{FF2B5EF4-FFF2-40B4-BE49-F238E27FC236}">
                <a16:creationId xmlns:a16="http://schemas.microsoft.com/office/drawing/2014/main" id="{ECAFF10C-FC47-E5C3-345A-4E68F1136EFF}"/>
              </a:ext>
            </a:extLst>
          </p:cNvPr>
          <p:cNvSpPr>
            <a:spLocks noGrp="1" noRot="1" noMove="1" noResize="1" noEditPoints="1" noAdjustHandles="1" noChangeArrowheads="1" noChangeShapeType="1"/>
          </p:cNvSpPr>
          <p:nvPr>
            <p:ph type="pic" sz="quarter" idx="29"/>
          </p:nvPr>
        </p:nvSpPr>
        <p:spPr bwMode="ltGray">
          <a:xfrm>
            <a:off x="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9" name="BG Pic Placeholder">
            <a:extLst>
              <a:ext uri="{FF2B5EF4-FFF2-40B4-BE49-F238E27FC236}">
                <a16:creationId xmlns:a16="http://schemas.microsoft.com/office/drawing/2014/main" id="{95CFE522-AA89-4FCB-3A7E-9036E08DD4AD}"/>
              </a:ext>
            </a:extLst>
          </p:cNvPr>
          <p:cNvSpPr>
            <a:spLocks noGrp="1" noRot="1" noMove="1" noResize="1" noEditPoints="1" noAdjustHandles="1" noChangeArrowheads="1" noChangeShapeType="1"/>
          </p:cNvSpPr>
          <p:nvPr>
            <p:ph type="pic" sz="quarter" idx="30"/>
          </p:nvPr>
        </p:nvSpPr>
        <p:spPr bwMode="ltGray">
          <a:xfrm>
            <a:off x="304760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0" name="BG Pic Placeholder">
            <a:extLst>
              <a:ext uri="{FF2B5EF4-FFF2-40B4-BE49-F238E27FC236}">
                <a16:creationId xmlns:a16="http://schemas.microsoft.com/office/drawing/2014/main" id="{71DBAB5E-E7D1-F696-0C8C-BB88F4E3467D}"/>
              </a:ext>
            </a:extLst>
          </p:cNvPr>
          <p:cNvSpPr>
            <a:spLocks noGrp="1" noRot="1" noMove="1" noResize="1" noEditPoints="1" noAdjustHandles="1" noChangeArrowheads="1" noChangeShapeType="1"/>
          </p:cNvSpPr>
          <p:nvPr>
            <p:ph type="pic" sz="quarter" idx="31"/>
          </p:nvPr>
        </p:nvSpPr>
        <p:spPr bwMode="ltGray">
          <a:xfrm>
            <a:off x="609520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1" name="BG Pic Placeholder">
            <a:extLst>
              <a:ext uri="{FF2B5EF4-FFF2-40B4-BE49-F238E27FC236}">
                <a16:creationId xmlns:a16="http://schemas.microsoft.com/office/drawing/2014/main" id="{E49D480F-1C28-1AE8-CD15-11EBBE66CEFA}"/>
              </a:ext>
            </a:extLst>
          </p:cNvPr>
          <p:cNvSpPr>
            <a:spLocks noGrp="1" noRot="1" noMove="1" noResize="1" noEditPoints="1" noAdjustHandles="1" noChangeArrowheads="1" noChangeShapeType="1"/>
          </p:cNvSpPr>
          <p:nvPr>
            <p:ph type="pic" sz="quarter" idx="32"/>
          </p:nvPr>
        </p:nvSpPr>
        <p:spPr bwMode="ltGray">
          <a:xfrm>
            <a:off x="9142800" y="5140800"/>
            <a:ext cx="3049200" cy="1717200"/>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Tree>
    <p:extLst>
      <p:ext uri="{BB962C8B-B14F-4D97-AF65-F5344CB8AC3E}">
        <p14:creationId xmlns:p14="http://schemas.microsoft.com/office/powerpoint/2010/main" val="3825599662"/>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YA Menu Blank">
    <p:bg>
      <p:bgRef idx="1001">
        <a:schemeClr val="bg1"/>
      </p:bgRef>
    </p:bg>
    <p:spTree>
      <p:nvGrpSpPr>
        <p:cNvPr id="1" name=""/>
        <p:cNvGrpSpPr/>
        <p:nvPr/>
      </p:nvGrpSpPr>
      <p:grpSpPr>
        <a:xfrm>
          <a:off x="0" y="0"/>
          <a:ext cx="0" cy="0"/>
          <a:chOff x="0" y="0"/>
          <a:chExt cx="0" cy="0"/>
        </a:xfrm>
      </p:grpSpPr>
      <p:sp>
        <p:nvSpPr>
          <p:cNvPr id="28" name="Oval Next" hidden="1">
            <a:hlinkClick r:id="" action="ppaction://hlinkshowjump?jump=nextslide"/>
            <a:extLst>
              <a:ext uri="{FF2B5EF4-FFF2-40B4-BE49-F238E27FC236}">
                <a16:creationId xmlns:a16="http://schemas.microsoft.com/office/drawing/2014/main" id="{F94082D8-47BF-43D7-9B5D-A5DCF74F5428}"/>
              </a:ext>
            </a:extLst>
          </p:cNvPr>
          <p:cNvSpPr>
            <a:spLocks noChangeAspect="1"/>
          </p:cNvSpPr>
          <p:nvPr/>
        </p:nvSpPr>
        <p:spPr bwMode="gray">
          <a:xfrm rot="16200000">
            <a:off x="11784475" y="6461154"/>
            <a:ext cx="288000" cy="288000"/>
          </a:xfrm>
          <a:prstGeom prst="ellipse">
            <a:avLst/>
          </a:prstGeom>
          <a:solidFill>
            <a:schemeClr val="bg1"/>
          </a:solidFill>
          <a:ln w="19050">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36000" rIns="72000" bIns="108000" numCol="1" spcCol="0" rtlCol="0" fromWordArt="0" anchor="ctr" anchorCtr="0" forceAA="0" compatLnSpc="1">
            <a:prstTxWarp prst="textNoShape">
              <a:avLst/>
            </a:prstTxWarp>
            <a:noAutofit/>
          </a:bodyPr>
          <a:lstStyle/>
          <a:p>
            <a:pPr algn="ctr">
              <a:spcAft>
                <a:spcPts val="600"/>
              </a:spcAft>
            </a:pPr>
            <a:r>
              <a:rPr lang="en-GB" sz="2400">
                <a:solidFill>
                  <a:schemeClr val="tx1">
                    <a:lumMod val="50000"/>
                    <a:lumOff val="50000"/>
                  </a:schemeClr>
                </a:solidFill>
              </a:rPr>
              <a:t>‹</a:t>
            </a:r>
          </a:p>
        </p:txBody>
      </p:sp>
      <p:sp>
        <p:nvSpPr>
          <p:cNvPr id="29" name="Oval Back" hidden="1">
            <a:hlinkClick r:id="" action="ppaction://hlinkshowjump?jump=previousslide"/>
            <a:extLst>
              <a:ext uri="{FF2B5EF4-FFF2-40B4-BE49-F238E27FC236}">
                <a16:creationId xmlns:a16="http://schemas.microsoft.com/office/drawing/2014/main" id="{0E7F2EF5-3217-470F-8CA3-AEE78D176160}"/>
              </a:ext>
            </a:extLst>
          </p:cNvPr>
          <p:cNvSpPr>
            <a:spLocks noChangeAspect="1"/>
          </p:cNvSpPr>
          <p:nvPr/>
        </p:nvSpPr>
        <p:spPr bwMode="gray">
          <a:xfrm rot="5400000">
            <a:off x="11838475" y="6204910"/>
            <a:ext cx="180000" cy="180000"/>
          </a:xfrm>
          <a:prstGeom prst="ellipse">
            <a:avLst/>
          </a:prstGeom>
          <a:solidFill>
            <a:schemeClr val="bg1"/>
          </a:solidFill>
          <a:ln w="19050">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54000" rIns="36000" bIns="108000" numCol="1" spcCol="0" rtlCol="0" fromWordArt="0" anchor="ctr" anchorCtr="0" forceAA="0" compatLnSpc="1">
            <a:prstTxWarp prst="textNoShape">
              <a:avLst/>
            </a:prstTxWarp>
            <a:noAutofit/>
          </a:bodyPr>
          <a:lstStyle/>
          <a:p>
            <a:pPr algn="ctr">
              <a:spcAft>
                <a:spcPts val="600"/>
              </a:spcAft>
            </a:pPr>
            <a:r>
              <a:rPr lang="en-GB" sz="1400">
                <a:solidFill>
                  <a:schemeClr val="tx1">
                    <a:lumMod val="50000"/>
                    <a:lumOff val="50000"/>
                  </a:schemeClr>
                </a:solidFill>
              </a:rPr>
              <a:t>‹</a:t>
            </a:r>
          </a:p>
        </p:txBody>
      </p:sp>
      <p:sp>
        <p:nvSpPr>
          <p:cNvPr id="31" name="Oval End" hidden="1">
            <a:hlinkClick r:id="" action="ppaction://hlinkshowjump?jump=endshow"/>
            <a:extLst>
              <a:ext uri="{FF2B5EF4-FFF2-40B4-BE49-F238E27FC236}">
                <a16:creationId xmlns:a16="http://schemas.microsoft.com/office/drawing/2014/main" id="{2E85A2FD-060D-4444-9646-54A1AD77DF4A}"/>
              </a:ext>
            </a:extLst>
          </p:cNvPr>
          <p:cNvSpPr>
            <a:spLocks noChangeAspect="1"/>
          </p:cNvSpPr>
          <p:nvPr/>
        </p:nvSpPr>
        <p:spPr bwMode="ltGray">
          <a:xfrm>
            <a:off x="11784475" y="116350"/>
            <a:ext cx="288000" cy="288000"/>
          </a:xfrm>
          <a:prstGeom prst="ellipse">
            <a:avLst/>
          </a:prstGeom>
          <a:solidFill>
            <a:schemeClr val="bg1"/>
          </a:solidFill>
          <a:ln w="19050">
            <a:solidFill>
              <a:srgbClr val="949494"/>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spcAft>
                <a:spcPts val="600"/>
              </a:spcAft>
            </a:pPr>
            <a:r>
              <a:rPr lang="en-GB" sz="2000" b="0">
                <a:solidFill>
                  <a:srgbClr val="949494"/>
                </a:solidFill>
              </a:rPr>
              <a:t>×</a:t>
            </a:r>
          </a:p>
        </p:txBody>
      </p:sp>
      <p:sp>
        <p:nvSpPr>
          <p:cNvPr id="2" name="Title 1">
            <a:extLst>
              <a:ext uri="{FF2B5EF4-FFF2-40B4-BE49-F238E27FC236}">
                <a16:creationId xmlns:a16="http://schemas.microsoft.com/office/drawing/2014/main" id="{38126194-4EA6-448B-ACEA-87E0FEF6F5EA}"/>
              </a:ext>
            </a:extLst>
          </p:cNvPr>
          <p:cNvSpPr>
            <a:spLocks noGrp="1"/>
          </p:cNvSpPr>
          <p:nvPr>
            <p:ph type="title"/>
          </p:nvPr>
        </p:nvSpPr>
        <p:spPr>
          <a:xfrm>
            <a:off x="1828800" y="479585"/>
            <a:ext cx="8533448" cy="771653"/>
          </a:xfrm>
        </p:spPr>
        <p:txBody>
          <a:bodyPr/>
          <a:lstStyle/>
          <a:p>
            <a:r>
              <a:rPr lang="en-US"/>
              <a:t>Click to edit Master title style</a:t>
            </a:r>
            <a:endParaRPr lang="en-GB"/>
          </a:p>
        </p:txBody>
      </p:sp>
      <p:pic>
        <p:nvPicPr>
          <p:cNvPr id="4" name="S1 Create Logo">
            <a:extLst>
              <a:ext uri="{FF2B5EF4-FFF2-40B4-BE49-F238E27FC236}">
                <a16:creationId xmlns:a16="http://schemas.microsoft.com/office/drawing/2014/main" id="{3E7527E8-D007-C197-14A8-8179C5E03B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89520" y="6336981"/>
            <a:ext cx="1094493" cy="375255"/>
          </a:xfrm>
          <a:prstGeom prst="rect">
            <a:avLst/>
          </a:prstGeom>
        </p:spPr>
      </p:pic>
    </p:spTree>
    <p:extLst>
      <p:ext uri="{BB962C8B-B14F-4D97-AF65-F5344CB8AC3E}">
        <p14:creationId xmlns:p14="http://schemas.microsoft.com/office/powerpoint/2010/main" val="306199547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mph" presetSubtype="1" nodeType="clickEffect">
                                  <p:stCondLst>
                                    <p:cond delay="0"/>
                                  </p:stCondLst>
                                  <p:childTnLst>
                                    <p:set>
                                      <p:cBhvr>
                                        <p:cTn id="6" dur="1000"/>
                                        <p:tgtEl>
                                          <p:spTgt spid="28"/>
                                        </p:tgtEl>
                                        <p:attrNameLst>
                                          <p:attrName>fillcolor</p:attrName>
                                        </p:attrNameLst>
                                      </p:cBhvr>
                                      <p:to>
                                        <p:clrVal>
                                          <a:schemeClr val="hlink"/>
                                        </p:clrVal>
                                      </p:to>
                                    </p:set>
                                    <p:set>
                                      <p:cBhvr>
                                        <p:cTn id="7" dur="1000"/>
                                        <p:tgtEl>
                                          <p:spTgt spid="28"/>
                                        </p:tgtEl>
                                        <p:attrNameLst>
                                          <p:attrName>fill.type</p:attrName>
                                        </p:attrNameLst>
                                      </p:cBhvr>
                                      <p:to>
                                        <p:strVal val="solid"/>
                                      </p:to>
                                    </p:set>
                                    <p:set>
                                      <p:cBhvr>
                                        <p:cTn id="8" dur="1000"/>
                                        <p:tgtEl>
                                          <p:spTgt spid="28"/>
                                        </p:tgtEl>
                                        <p:attrNameLst>
                                          <p:attrName>fill.on</p:attrName>
                                        </p:attrNameLst>
                                      </p:cBhvr>
                                      <p:to>
                                        <p:strVal val="true"/>
                                      </p:to>
                                    </p:set>
                                  </p:childTnLst>
                                </p:cTn>
                              </p:par>
                              <p:par>
                                <p:cTn id="9" presetID="7" presetClass="emph" presetSubtype="1" nodeType="withEffect">
                                  <p:stCondLst>
                                    <p:cond delay="0"/>
                                  </p:stCondLst>
                                  <p:childTnLst>
                                    <p:set>
                                      <p:cBhvr>
                                        <p:cTn id="10" dur="1000"/>
                                        <p:tgtEl>
                                          <p:spTgt spid="28"/>
                                        </p:tgtEl>
                                        <p:attrNameLst>
                                          <p:attrName>stroke.color</p:attrName>
                                        </p:attrNameLst>
                                      </p:cBhvr>
                                      <p:to>
                                        <p:clrVal>
                                          <a:schemeClr val="hlink"/>
                                        </p:clrVal>
                                      </p:to>
                                    </p:set>
                                    <p:set>
                                      <p:cBhvr>
                                        <p:cTn id="11" dur="1000"/>
                                        <p:tgtEl>
                                          <p:spTgt spid="28"/>
                                        </p:tgtEl>
                                        <p:attrNameLst>
                                          <p:attrName>stroke.on</p:attrName>
                                        </p:attrNameLst>
                                      </p:cBhvr>
                                      <p:to>
                                        <p:strVal val="true"/>
                                      </p:to>
                                    </p:set>
                                  </p:childTnLst>
                                </p:cTn>
                              </p:par>
                              <p:par>
                                <p:cTn id="12" presetID="3" presetClass="emph" presetSubtype="1" grpId="0" nodeType="withEffect">
                                  <p:stCondLst>
                                    <p:cond delay="0"/>
                                  </p:stCondLst>
                                  <p:childTnLst>
                                    <p:set>
                                      <p:cBhvr override="childStyle">
                                        <p:cTn id="13" dur="1000"/>
                                        <p:tgtEl>
                                          <p:spTgt spid="28"/>
                                        </p:tgtEl>
                                        <p:attrNameLst>
                                          <p:attrName>style.color</p:attrName>
                                        </p:attrNameLst>
                                      </p:cBhvr>
                                      <p:to>
                                        <p:clrVal>
                                          <a:schemeClr val="bg1"/>
                                        </p:clrVal>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 presetClass="emph" presetSubtype="1" nodeType="clickEffect">
                                  <p:stCondLst>
                                    <p:cond delay="0"/>
                                  </p:stCondLst>
                                  <p:childTnLst>
                                    <p:set>
                                      <p:cBhvr>
                                        <p:cTn id="18" dur="1000"/>
                                        <p:tgtEl>
                                          <p:spTgt spid="29"/>
                                        </p:tgtEl>
                                        <p:attrNameLst>
                                          <p:attrName>fillcolor</p:attrName>
                                        </p:attrNameLst>
                                      </p:cBhvr>
                                      <p:to>
                                        <p:clrVal>
                                          <a:schemeClr val="hlink"/>
                                        </p:clrVal>
                                      </p:to>
                                    </p:set>
                                    <p:set>
                                      <p:cBhvr>
                                        <p:cTn id="19" dur="1000"/>
                                        <p:tgtEl>
                                          <p:spTgt spid="29"/>
                                        </p:tgtEl>
                                        <p:attrNameLst>
                                          <p:attrName>fill.type</p:attrName>
                                        </p:attrNameLst>
                                      </p:cBhvr>
                                      <p:to>
                                        <p:strVal val="solid"/>
                                      </p:to>
                                    </p:set>
                                    <p:set>
                                      <p:cBhvr>
                                        <p:cTn id="20" dur="1000"/>
                                        <p:tgtEl>
                                          <p:spTgt spid="29"/>
                                        </p:tgtEl>
                                        <p:attrNameLst>
                                          <p:attrName>fill.on</p:attrName>
                                        </p:attrNameLst>
                                      </p:cBhvr>
                                      <p:to>
                                        <p:strVal val="true"/>
                                      </p:to>
                                    </p:set>
                                  </p:childTnLst>
                                </p:cTn>
                              </p:par>
                              <p:par>
                                <p:cTn id="21" presetID="7" presetClass="emph" presetSubtype="1" nodeType="withEffect">
                                  <p:stCondLst>
                                    <p:cond delay="0"/>
                                  </p:stCondLst>
                                  <p:childTnLst>
                                    <p:set>
                                      <p:cBhvr>
                                        <p:cTn id="22" dur="1000"/>
                                        <p:tgtEl>
                                          <p:spTgt spid="29"/>
                                        </p:tgtEl>
                                        <p:attrNameLst>
                                          <p:attrName>stroke.color</p:attrName>
                                        </p:attrNameLst>
                                      </p:cBhvr>
                                      <p:to>
                                        <p:clrVal>
                                          <a:schemeClr val="hlink"/>
                                        </p:clrVal>
                                      </p:to>
                                    </p:set>
                                    <p:set>
                                      <p:cBhvr>
                                        <p:cTn id="23" dur="1000"/>
                                        <p:tgtEl>
                                          <p:spTgt spid="29"/>
                                        </p:tgtEl>
                                        <p:attrNameLst>
                                          <p:attrName>stroke.on</p:attrName>
                                        </p:attrNameLst>
                                      </p:cBhvr>
                                      <p:to>
                                        <p:strVal val="true"/>
                                      </p:to>
                                    </p:set>
                                  </p:childTnLst>
                                </p:cTn>
                              </p:par>
                              <p:par>
                                <p:cTn id="24" presetID="3" presetClass="emph" presetSubtype="1" grpId="0" nodeType="withEffect">
                                  <p:stCondLst>
                                    <p:cond delay="0"/>
                                  </p:stCondLst>
                                  <p:childTnLst>
                                    <p:set>
                                      <p:cBhvr override="childStyle">
                                        <p:cTn id="25" dur="1000"/>
                                        <p:tgtEl>
                                          <p:spTgt spid="29"/>
                                        </p:tgtEl>
                                        <p:attrNameLst>
                                          <p:attrName>style.color</p:attrName>
                                        </p:attrNameLst>
                                      </p:cBhvr>
                                      <p:to>
                                        <p:clrVal>
                                          <a:schemeClr val="bg1"/>
                                        </p:clrVal>
                                      </p:to>
                                    </p:se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 presetClass="emph" presetSubtype="1" nodeType="clickEffect">
                                  <p:stCondLst>
                                    <p:cond delay="0"/>
                                  </p:stCondLst>
                                  <p:childTnLst>
                                    <p:set>
                                      <p:cBhvr>
                                        <p:cTn id="30" dur="1000"/>
                                        <p:tgtEl>
                                          <p:spTgt spid="31"/>
                                        </p:tgtEl>
                                        <p:attrNameLst>
                                          <p:attrName>fillcolor</p:attrName>
                                        </p:attrNameLst>
                                      </p:cBhvr>
                                      <p:to>
                                        <p:clrVal>
                                          <a:schemeClr val="hlink"/>
                                        </p:clrVal>
                                      </p:to>
                                    </p:set>
                                    <p:set>
                                      <p:cBhvr>
                                        <p:cTn id="31" dur="1000"/>
                                        <p:tgtEl>
                                          <p:spTgt spid="31"/>
                                        </p:tgtEl>
                                        <p:attrNameLst>
                                          <p:attrName>fill.type</p:attrName>
                                        </p:attrNameLst>
                                      </p:cBhvr>
                                      <p:to>
                                        <p:strVal val="solid"/>
                                      </p:to>
                                    </p:set>
                                    <p:set>
                                      <p:cBhvr>
                                        <p:cTn id="32" dur="1000"/>
                                        <p:tgtEl>
                                          <p:spTgt spid="31"/>
                                        </p:tgtEl>
                                        <p:attrNameLst>
                                          <p:attrName>fill.on</p:attrName>
                                        </p:attrNameLst>
                                      </p:cBhvr>
                                      <p:to>
                                        <p:strVal val="true"/>
                                      </p:to>
                                    </p:set>
                                  </p:childTnLst>
                                </p:cTn>
                              </p:par>
                              <p:par>
                                <p:cTn id="33" presetID="7" presetClass="emph" presetSubtype="1" nodeType="withEffect">
                                  <p:stCondLst>
                                    <p:cond delay="0"/>
                                  </p:stCondLst>
                                  <p:childTnLst>
                                    <p:set>
                                      <p:cBhvr>
                                        <p:cTn id="34" dur="1000"/>
                                        <p:tgtEl>
                                          <p:spTgt spid="31"/>
                                        </p:tgtEl>
                                        <p:attrNameLst>
                                          <p:attrName>stroke.color</p:attrName>
                                        </p:attrNameLst>
                                      </p:cBhvr>
                                      <p:to>
                                        <p:clrVal>
                                          <a:schemeClr val="hlink"/>
                                        </p:clrVal>
                                      </p:to>
                                    </p:set>
                                    <p:set>
                                      <p:cBhvr>
                                        <p:cTn id="35" dur="1000"/>
                                        <p:tgtEl>
                                          <p:spTgt spid="31"/>
                                        </p:tgtEl>
                                        <p:attrNameLst>
                                          <p:attrName>stroke.on</p:attrName>
                                        </p:attrNameLst>
                                      </p:cBhvr>
                                      <p:to>
                                        <p:strVal val="true"/>
                                      </p:to>
                                    </p:set>
                                  </p:childTnLst>
                                </p:cTn>
                              </p:par>
                              <p:par>
                                <p:cTn id="36" presetID="3" presetClass="emph" presetSubtype="1" grpId="0" nodeType="withEffect">
                                  <p:stCondLst>
                                    <p:cond delay="0"/>
                                  </p:stCondLst>
                                  <p:childTnLst>
                                    <p:set>
                                      <p:cBhvr override="childStyle">
                                        <p:cTn id="37" dur="1000"/>
                                        <p:tgtEl>
                                          <p:spTgt spid="31"/>
                                        </p:tgtEl>
                                        <p:attrNameLst>
                                          <p:attrName>style.color</p:attrName>
                                        </p:attrNameLst>
                                      </p:cBhvr>
                                      <p:to>
                                        <p:clrVal>
                                          <a:schemeClr val="bg1"/>
                                        </p:clrVal>
                                      </p:to>
                                    </p:set>
                                  </p:childTnLst>
                                </p:cTn>
                              </p:par>
                            </p:childTnLst>
                          </p:cTn>
                        </p:par>
                      </p:childTnLst>
                    </p:cTn>
                  </p:par>
                </p:childTnLst>
              </p:cTn>
              <p:nextCondLst>
                <p:cond evt="onClick" delay="0">
                  <p:tgtEl>
                    <p:spTgt spid="31"/>
                  </p:tgtEl>
                </p:cond>
              </p:nextCondLst>
            </p:seq>
          </p:childTnLst>
        </p:cTn>
      </p:par>
    </p:tnLst>
    <p:bldLst>
      <p:bldP spid="28" grpId="0" animBg="1"/>
      <p:bldP spid="29" grpId="0" animBg="1"/>
      <p:bldP spid="31" grpId="0" animBg="1"/>
    </p:bldLst>
  </p:timing>
  <p:extLst>
    <p:ext uri="{DCECCB84-F9BA-43D5-87BE-67443E8EF086}">
      <p15:sldGuideLst xmlns:p15="http://schemas.microsoft.com/office/powerpoint/2012/main">
        <p15:guide id="1" orient="horz" pos="3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5x5 Ad montage">
    <p:bg>
      <p:bgPr>
        <a:solidFill>
          <a:schemeClr val="bg1"/>
        </a:solidFill>
        <a:effectLst/>
      </p:bgPr>
    </p:bg>
    <p:spTree>
      <p:nvGrpSpPr>
        <p:cNvPr id="1" name=""/>
        <p:cNvGrpSpPr/>
        <p:nvPr/>
      </p:nvGrpSpPr>
      <p:grpSpPr>
        <a:xfrm>
          <a:off x="0" y="0"/>
          <a:ext cx="0" cy="0"/>
          <a:chOff x="0" y="0"/>
          <a:chExt cx="0" cy="0"/>
        </a:xfrm>
      </p:grpSpPr>
      <p:sp>
        <p:nvSpPr>
          <p:cNvPr id="6" name="BG Pic Placeholder"/>
          <p:cNvSpPr>
            <a:spLocks noGrp="1" noRot="1" noMove="1" noResize="1" noEditPoints="1" noAdjustHandles="1" noChangeArrowheads="1" noChangeShapeType="1"/>
          </p:cNvSpPr>
          <p:nvPr>
            <p:ph type="pic" sz="quarter" idx="10"/>
          </p:nvPr>
        </p:nvSpPr>
        <p:spPr bwMode="ltGray">
          <a:xfrm>
            <a:off x="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4" name="BG Pic Placeholder">
            <a:extLst>
              <a:ext uri="{FF2B5EF4-FFF2-40B4-BE49-F238E27FC236}">
                <a16:creationId xmlns:a16="http://schemas.microsoft.com/office/drawing/2014/main" id="{7DED9791-B73E-D06D-0762-094B729A8FA7}"/>
              </a:ext>
            </a:extLst>
          </p:cNvPr>
          <p:cNvSpPr>
            <a:spLocks noGrp="1" noRot="1" noMove="1" noResize="1" noEditPoints="1" noAdjustHandles="1" noChangeArrowheads="1" noChangeShapeType="1"/>
          </p:cNvSpPr>
          <p:nvPr>
            <p:ph type="pic" sz="quarter" idx="15"/>
          </p:nvPr>
        </p:nvSpPr>
        <p:spPr bwMode="ltGray">
          <a:xfrm>
            <a:off x="2436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5" name="BG Pic Placeholder">
            <a:extLst>
              <a:ext uri="{FF2B5EF4-FFF2-40B4-BE49-F238E27FC236}">
                <a16:creationId xmlns:a16="http://schemas.microsoft.com/office/drawing/2014/main" id="{D1A0F503-F851-5347-2627-ED2E2D06107D}"/>
              </a:ext>
            </a:extLst>
          </p:cNvPr>
          <p:cNvSpPr>
            <a:spLocks noGrp="1" noRot="1" noMove="1" noResize="1" noEditPoints="1" noAdjustHandles="1" noChangeArrowheads="1" noChangeShapeType="1"/>
          </p:cNvSpPr>
          <p:nvPr>
            <p:ph type="pic" sz="quarter" idx="16"/>
          </p:nvPr>
        </p:nvSpPr>
        <p:spPr bwMode="ltGray">
          <a:xfrm>
            <a:off x="4872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6" name="BG Pic Placeholder">
            <a:extLst>
              <a:ext uri="{FF2B5EF4-FFF2-40B4-BE49-F238E27FC236}">
                <a16:creationId xmlns:a16="http://schemas.microsoft.com/office/drawing/2014/main" id="{74ADA892-D236-AA10-F5F4-E16BD9B4D5CB}"/>
              </a:ext>
            </a:extLst>
          </p:cNvPr>
          <p:cNvSpPr>
            <a:spLocks noGrp="1" noRot="1" noMove="1" noResize="1" noEditPoints="1" noAdjustHandles="1" noChangeArrowheads="1" noChangeShapeType="1"/>
          </p:cNvSpPr>
          <p:nvPr>
            <p:ph type="pic" sz="quarter" idx="17"/>
          </p:nvPr>
        </p:nvSpPr>
        <p:spPr bwMode="ltGray">
          <a:xfrm>
            <a:off x="7308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7" name="BG Pic Placeholder">
            <a:extLst>
              <a:ext uri="{FF2B5EF4-FFF2-40B4-BE49-F238E27FC236}">
                <a16:creationId xmlns:a16="http://schemas.microsoft.com/office/drawing/2014/main" id="{E5FDC138-F145-9A9C-DD7F-E58BC8426490}"/>
              </a:ext>
            </a:extLst>
          </p:cNvPr>
          <p:cNvSpPr>
            <a:spLocks noGrp="1" noRot="1" noMove="1" noResize="1" noEditPoints="1" noAdjustHandles="1" noChangeArrowheads="1" noChangeShapeType="1"/>
          </p:cNvSpPr>
          <p:nvPr>
            <p:ph type="pic" sz="quarter" idx="18"/>
          </p:nvPr>
        </p:nvSpPr>
        <p:spPr bwMode="ltGray">
          <a:xfrm>
            <a:off x="9744000" y="0"/>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8" name="BG Pic Placeholder">
            <a:extLst>
              <a:ext uri="{FF2B5EF4-FFF2-40B4-BE49-F238E27FC236}">
                <a16:creationId xmlns:a16="http://schemas.microsoft.com/office/drawing/2014/main" id="{969EE14F-483D-F123-813B-20665AAECC31}"/>
              </a:ext>
            </a:extLst>
          </p:cNvPr>
          <p:cNvSpPr>
            <a:spLocks noGrp="1" noRot="1" noMove="1" noResize="1" noEditPoints="1" noAdjustHandles="1" noChangeArrowheads="1" noChangeShapeType="1"/>
          </p:cNvSpPr>
          <p:nvPr>
            <p:ph type="pic" sz="quarter" idx="19"/>
          </p:nvPr>
        </p:nvSpPr>
        <p:spPr bwMode="ltGray">
          <a:xfrm>
            <a:off x="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19" name="BG Pic Placeholder">
            <a:extLst>
              <a:ext uri="{FF2B5EF4-FFF2-40B4-BE49-F238E27FC236}">
                <a16:creationId xmlns:a16="http://schemas.microsoft.com/office/drawing/2014/main" id="{2089A723-F4F8-0195-4A17-73FFE24D1075}"/>
              </a:ext>
            </a:extLst>
          </p:cNvPr>
          <p:cNvSpPr>
            <a:spLocks noGrp="1" noRot="1" noMove="1" noResize="1" noEditPoints="1" noAdjustHandles="1" noChangeArrowheads="1" noChangeShapeType="1"/>
          </p:cNvSpPr>
          <p:nvPr>
            <p:ph type="pic" sz="quarter" idx="20"/>
          </p:nvPr>
        </p:nvSpPr>
        <p:spPr bwMode="ltGray">
          <a:xfrm>
            <a:off x="2436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0" name="BG Pic Placeholder">
            <a:extLst>
              <a:ext uri="{FF2B5EF4-FFF2-40B4-BE49-F238E27FC236}">
                <a16:creationId xmlns:a16="http://schemas.microsoft.com/office/drawing/2014/main" id="{89CD4B0F-9C31-BB9B-F87E-15396DF1E692}"/>
              </a:ext>
            </a:extLst>
          </p:cNvPr>
          <p:cNvSpPr>
            <a:spLocks noGrp="1" noRot="1" noMove="1" noResize="1" noEditPoints="1" noAdjustHandles="1" noChangeArrowheads="1" noChangeShapeType="1"/>
          </p:cNvSpPr>
          <p:nvPr>
            <p:ph type="pic" sz="quarter" idx="21"/>
          </p:nvPr>
        </p:nvSpPr>
        <p:spPr bwMode="ltGray">
          <a:xfrm>
            <a:off x="4872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1" name="BG Pic Placeholder">
            <a:extLst>
              <a:ext uri="{FF2B5EF4-FFF2-40B4-BE49-F238E27FC236}">
                <a16:creationId xmlns:a16="http://schemas.microsoft.com/office/drawing/2014/main" id="{E1A6DCFB-549F-51AF-2A85-48753DF3BD8D}"/>
              </a:ext>
            </a:extLst>
          </p:cNvPr>
          <p:cNvSpPr>
            <a:spLocks noGrp="1" noRot="1" noMove="1" noResize="1" noEditPoints="1" noAdjustHandles="1" noChangeArrowheads="1" noChangeShapeType="1"/>
          </p:cNvSpPr>
          <p:nvPr>
            <p:ph type="pic" sz="quarter" idx="22"/>
          </p:nvPr>
        </p:nvSpPr>
        <p:spPr bwMode="ltGray">
          <a:xfrm>
            <a:off x="7308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2" name="BG Pic Placeholder">
            <a:extLst>
              <a:ext uri="{FF2B5EF4-FFF2-40B4-BE49-F238E27FC236}">
                <a16:creationId xmlns:a16="http://schemas.microsoft.com/office/drawing/2014/main" id="{E8947C26-E567-F8EC-3A66-5881416E65E5}"/>
              </a:ext>
            </a:extLst>
          </p:cNvPr>
          <p:cNvSpPr>
            <a:spLocks noGrp="1" noRot="1" noMove="1" noResize="1" noEditPoints="1" noAdjustHandles="1" noChangeArrowheads="1" noChangeShapeType="1"/>
          </p:cNvSpPr>
          <p:nvPr>
            <p:ph type="pic" sz="quarter" idx="23"/>
          </p:nvPr>
        </p:nvSpPr>
        <p:spPr bwMode="ltGray">
          <a:xfrm>
            <a:off x="9744000" y="1371601"/>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3" name="BG Pic Placeholder">
            <a:extLst>
              <a:ext uri="{FF2B5EF4-FFF2-40B4-BE49-F238E27FC236}">
                <a16:creationId xmlns:a16="http://schemas.microsoft.com/office/drawing/2014/main" id="{66EE6760-E82E-258A-A7C7-05582093985A}"/>
              </a:ext>
            </a:extLst>
          </p:cNvPr>
          <p:cNvSpPr>
            <a:spLocks noGrp="1" noRot="1" noMove="1" noResize="1" noEditPoints="1" noAdjustHandles="1" noChangeArrowheads="1" noChangeShapeType="1"/>
          </p:cNvSpPr>
          <p:nvPr>
            <p:ph type="pic" sz="quarter" idx="24"/>
          </p:nvPr>
        </p:nvSpPr>
        <p:spPr bwMode="ltGray">
          <a:xfrm>
            <a:off x="0" y="2743202"/>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4" name="BG Pic Placeholder">
            <a:extLst>
              <a:ext uri="{FF2B5EF4-FFF2-40B4-BE49-F238E27FC236}">
                <a16:creationId xmlns:a16="http://schemas.microsoft.com/office/drawing/2014/main" id="{77CDDE92-A9CB-53AD-8F9D-BCFD70E8C78A}"/>
              </a:ext>
            </a:extLst>
          </p:cNvPr>
          <p:cNvSpPr>
            <a:spLocks noGrp="1" noRot="1" noMove="1" noResize="1" noEditPoints="1" noAdjustHandles="1" noChangeArrowheads="1" noChangeShapeType="1"/>
          </p:cNvSpPr>
          <p:nvPr>
            <p:ph type="pic" sz="quarter" idx="25" hasCustomPrompt="1"/>
          </p:nvPr>
        </p:nvSpPr>
        <p:spPr bwMode="ltGray">
          <a:xfrm>
            <a:off x="2436000" y="2743202"/>
            <a:ext cx="2448000" cy="1371597"/>
          </a:xfrm>
          <a:prstGeom prst="rect">
            <a:avLst/>
          </a:prstGeom>
        </p:spPr>
        <p:txBody>
          <a:bodyPr lIns="0" tIns="0" rIns="0" bIns="0" anchor="ctr">
            <a:noAutofit/>
          </a:bodyPr>
          <a:lstStyle>
            <a:lvl1pPr marL="0" indent="0" algn="ctr">
              <a:spcBef>
                <a:spcPts val="0"/>
              </a:spcBef>
              <a:buNone/>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Calibri" panose="020F0502020204030204" pitchFamily="34" charset="0"/>
              <a:buNone/>
              <a:tabLst/>
              <a:defRPr/>
            </a:pPr>
            <a:r>
              <a:rPr lang="en-GB" noProof="0"/>
              <a:t>Drag (single or multiple) image files </a:t>
            </a:r>
            <a:br>
              <a:rPr lang="en-GB" noProof="0"/>
            </a:br>
            <a:r>
              <a:rPr lang="en-GB" noProof="0"/>
              <a:t>from a folder to fill these </a:t>
            </a:r>
            <a:br>
              <a:rPr lang="en-GB" noProof="0"/>
            </a:br>
            <a:r>
              <a:rPr lang="en-GB" noProof="0"/>
              <a:t>picture placeholders in row order</a:t>
            </a:r>
          </a:p>
        </p:txBody>
      </p:sp>
      <p:sp>
        <p:nvSpPr>
          <p:cNvPr id="25" name="BG Pic Placeholder">
            <a:extLst>
              <a:ext uri="{FF2B5EF4-FFF2-40B4-BE49-F238E27FC236}">
                <a16:creationId xmlns:a16="http://schemas.microsoft.com/office/drawing/2014/main" id="{73F61965-5EC3-062A-871A-463F7B81641F}"/>
              </a:ext>
            </a:extLst>
          </p:cNvPr>
          <p:cNvSpPr>
            <a:spLocks noGrp="1" noRot="1" noMove="1" noResize="1" noEditPoints="1" noAdjustHandles="1" noChangeArrowheads="1" noChangeShapeType="1"/>
          </p:cNvSpPr>
          <p:nvPr>
            <p:ph type="pic" sz="quarter" idx="26" hasCustomPrompt="1"/>
          </p:nvPr>
        </p:nvSpPr>
        <p:spPr bwMode="ltGray">
          <a:xfrm>
            <a:off x="4872000" y="2743202"/>
            <a:ext cx="2448000" cy="1371597"/>
          </a:xfrm>
          <a:prstGeom prst="rect">
            <a:avLst/>
          </a:prstGeom>
        </p:spPr>
        <p:txBody>
          <a:bodyPr lIns="0" tIns="0" rIns="0" bIns="0" anchor="ctr">
            <a:noAutofit/>
          </a:bodyPr>
          <a:lstStyle>
            <a:lvl1pPr marL="0" marR="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a:t>
            </a:r>
            <a:br>
              <a:rPr lang="en-GB" noProof="0"/>
            </a:br>
            <a:br>
              <a:rPr lang="en-GB" noProof="0"/>
            </a:br>
            <a:r>
              <a:rPr lang="en-GB" noProof="0"/>
              <a:t>select an individual placeholder</a:t>
            </a:r>
            <a:br>
              <a:rPr lang="en-GB" noProof="0"/>
            </a:br>
            <a:r>
              <a:rPr lang="en-GB" noProof="0"/>
              <a:t>and drag an image from a folder </a:t>
            </a:r>
            <a:br>
              <a:rPr lang="en-GB" noProof="0"/>
            </a:br>
            <a:r>
              <a:rPr lang="en-GB" noProof="0"/>
              <a:t>or paste (</a:t>
            </a:r>
            <a:r>
              <a:rPr lang="en-GB" noProof="0" err="1"/>
              <a:t>CtrlV</a:t>
            </a:r>
            <a:r>
              <a:rPr lang="en-GB" noProof="0"/>
              <a:t>) image from clipboard</a:t>
            </a:r>
          </a:p>
        </p:txBody>
      </p:sp>
      <p:sp>
        <p:nvSpPr>
          <p:cNvPr id="26" name="BG Pic Placeholder">
            <a:extLst>
              <a:ext uri="{FF2B5EF4-FFF2-40B4-BE49-F238E27FC236}">
                <a16:creationId xmlns:a16="http://schemas.microsoft.com/office/drawing/2014/main" id="{FCF91048-8EDB-0C9E-4ADA-925C434E3F89}"/>
              </a:ext>
            </a:extLst>
          </p:cNvPr>
          <p:cNvSpPr>
            <a:spLocks noGrp="1" noRot="1" noMove="1" noResize="1" noEditPoints="1" noAdjustHandles="1" noChangeArrowheads="1" noChangeShapeType="1"/>
          </p:cNvSpPr>
          <p:nvPr>
            <p:ph type="pic" sz="quarter" idx="27" hasCustomPrompt="1"/>
          </p:nvPr>
        </p:nvSpPr>
        <p:spPr bwMode="ltGray">
          <a:xfrm>
            <a:off x="7308000" y="2743202"/>
            <a:ext cx="2448000" cy="1371597"/>
          </a:xfrm>
          <a:prstGeom prst="rect">
            <a:avLst/>
          </a:prstGeom>
        </p:spPr>
        <p:txBody>
          <a:bodyPr lIns="0" tIns="0" rIns="0" bIns="0" anchor="ctr">
            <a:noAutofit/>
          </a:bodyPr>
          <a:lstStyle>
            <a:lvl1pPr marL="0" indent="0" algn="ctr">
              <a:spcBef>
                <a:spcPts val="0"/>
              </a:spcBef>
              <a:buNone/>
              <a:defRPr sz="1050" b="0" baseline="0">
                <a:solidFill>
                  <a:srgbClr val="FCC600"/>
                </a:solidFill>
                <a:sym typeface="Wingdings" panose="05000000000000000000" pitchFamily="2" charset="2"/>
              </a:defRPr>
            </a:lvl1pPr>
          </a:lstStyle>
          <a:p>
            <a:pPr marL="0" marR="0" lvl="0" indent="0" algn="ctr" defTabSz="914400" rtl="0" eaLnBrk="1" fontAlgn="auto" latinLnBrk="0" hangingPunct="1">
              <a:lnSpc>
                <a:spcPct val="100000"/>
              </a:lnSpc>
              <a:spcBef>
                <a:spcPts val="0"/>
              </a:spcBef>
              <a:spcAft>
                <a:spcPts val="0"/>
              </a:spcAft>
              <a:buClr>
                <a:schemeClr val="tx2"/>
              </a:buClr>
              <a:buSzPct val="25000"/>
              <a:buFont typeface="Arial" panose="020B0604020202020204" pitchFamily="34" charset="0"/>
              <a:buNone/>
              <a:tabLst/>
              <a:defRPr/>
            </a:pPr>
            <a:r>
              <a:rPr lang="en-GB" noProof="0"/>
              <a:t>OR </a:t>
            </a:r>
            <a:br>
              <a:rPr lang="en-GB" noProof="0"/>
            </a:br>
            <a:br>
              <a:rPr lang="en-GB" noProof="0"/>
            </a:br>
            <a:r>
              <a:rPr lang="en-GB" noProof="0"/>
              <a:t>click each individual icon to add a single</a:t>
            </a:r>
            <a:br>
              <a:rPr lang="en-GB" noProof="0"/>
            </a:br>
            <a:r>
              <a:rPr lang="en-GB" noProof="0"/>
              <a:t>image from a folder or URL </a:t>
            </a:r>
            <a:br>
              <a:rPr lang="en-GB" noProof="0"/>
            </a:br>
            <a:r>
              <a:rPr lang="en-GB" noProof="0"/>
              <a:t>(paste URL into ‘File name’ box)</a:t>
            </a:r>
          </a:p>
        </p:txBody>
      </p:sp>
      <p:sp>
        <p:nvSpPr>
          <p:cNvPr id="27" name="BG Pic Placeholder">
            <a:extLst>
              <a:ext uri="{FF2B5EF4-FFF2-40B4-BE49-F238E27FC236}">
                <a16:creationId xmlns:a16="http://schemas.microsoft.com/office/drawing/2014/main" id="{6BBE873C-32DF-220F-DC39-6DF64A9F3766}"/>
              </a:ext>
            </a:extLst>
          </p:cNvPr>
          <p:cNvSpPr>
            <a:spLocks noGrp="1" noRot="1" noMove="1" noResize="1" noEditPoints="1" noAdjustHandles="1" noChangeArrowheads="1" noChangeShapeType="1"/>
          </p:cNvSpPr>
          <p:nvPr>
            <p:ph type="pic" sz="quarter" idx="28"/>
          </p:nvPr>
        </p:nvSpPr>
        <p:spPr bwMode="ltGray">
          <a:xfrm>
            <a:off x="9744000" y="2743202"/>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8" name="BG Pic Placeholder">
            <a:extLst>
              <a:ext uri="{FF2B5EF4-FFF2-40B4-BE49-F238E27FC236}">
                <a16:creationId xmlns:a16="http://schemas.microsoft.com/office/drawing/2014/main" id="{ECAFF10C-FC47-E5C3-345A-4E68F1136EFF}"/>
              </a:ext>
            </a:extLst>
          </p:cNvPr>
          <p:cNvSpPr>
            <a:spLocks noGrp="1" noRot="1" noMove="1" noResize="1" noEditPoints="1" noAdjustHandles="1" noChangeArrowheads="1" noChangeShapeType="1"/>
          </p:cNvSpPr>
          <p:nvPr>
            <p:ph type="pic" sz="quarter" idx="29"/>
          </p:nvPr>
        </p:nvSpPr>
        <p:spPr bwMode="ltGray">
          <a:xfrm>
            <a:off x="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29" name="BG Pic Placeholder">
            <a:extLst>
              <a:ext uri="{FF2B5EF4-FFF2-40B4-BE49-F238E27FC236}">
                <a16:creationId xmlns:a16="http://schemas.microsoft.com/office/drawing/2014/main" id="{95CFE522-AA89-4FCB-3A7E-9036E08DD4AD}"/>
              </a:ext>
            </a:extLst>
          </p:cNvPr>
          <p:cNvSpPr>
            <a:spLocks noGrp="1" noRot="1" noMove="1" noResize="1" noEditPoints="1" noAdjustHandles="1" noChangeArrowheads="1" noChangeShapeType="1"/>
          </p:cNvSpPr>
          <p:nvPr>
            <p:ph type="pic" sz="quarter" idx="30"/>
          </p:nvPr>
        </p:nvSpPr>
        <p:spPr bwMode="ltGray">
          <a:xfrm>
            <a:off x="2436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0" name="BG Pic Placeholder">
            <a:extLst>
              <a:ext uri="{FF2B5EF4-FFF2-40B4-BE49-F238E27FC236}">
                <a16:creationId xmlns:a16="http://schemas.microsoft.com/office/drawing/2014/main" id="{71DBAB5E-E7D1-F696-0C8C-BB88F4E3467D}"/>
              </a:ext>
            </a:extLst>
          </p:cNvPr>
          <p:cNvSpPr>
            <a:spLocks noGrp="1" noRot="1" noMove="1" noResize="1" noEditPoints="1" noAdjustHandles="1" noChangeArrowheads="1" noChangeShapeType="1"/>
          </p:cNvSpPr>
          <p:nvPr>
            <p:ph type="pic" sz="quarter" idx="31"/>
          </p:nvPr>
        </p:nvSpPr>
        <p:spPr bwMode="ltGray">
          <a:xfrm>
            <a:off x="4872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1" name="BG Pic Placeholder">
            <a:extLst>
              <a:ext uri="{FF2B5EF4-FFF2-40B4-BE49-F238E27FC236}">
                <a16:creationId xmlns:a16="http://schemas.microsoft.com/office/drawing/2014/main" id="{E49D480F-1C28-1AE8-CD15-11EBBE66CEFA}"/>
              </a:ext>
            </a:extLst>
          </p:cNvPr>
          <p:cNvSpPr>
            <a:spLocks noGrp="1" noRot="1" noMove="1" noResize="1" noEditPoints="1" noAdjustHandles="1" noChangeArrowheads="1" noChangeShapeType="1"/>
          </p:cNvSpPr>
          <p:nvPr>
            <p:ph type="pic" sz="quarter" idx="32"/>
          </p:nvPr>
        </p:nvSpPr>
        <p:spPr bwMode="ltGray">
          <a:xfrm>
            <a:off x="7308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2" name="BG Pic Placeholder">
            <a:extLst>
              <a:ext uri="{FF2B5EF4-FFF2-40B4-BE49-F238E27FC236}">
                <a16:creationId xmlns:a16="http://schemas.microsoft.com/office/drawing/2014/main" id="{E77CD559-B25D-CD84-EA1A-BA9DC67D5006}"/>
              </a:ext>
            </a:extLst>
          </p:cNvPr>
          <p:cNvSpPr>
            <a:spLocks noGrp="1" noRot="1" noMove="1" noResize="1" noEditPoints="1" noAdjustHandles="1" noChangeArrowheads="1" noChangeShapeType="1"/>
          </p:cNvSpPr>
          <p:nvPr>
            <p:ph type="pic" sz="quarter" idx="33"/>
          </p:nvPr>
        </p:nvSpPr>
        <p:spPr bwMode="ltGray">
          <a:xfrm>
            <a:off x="9744000" y="41148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3" name="BG Pic Placeholder">
            <a:extLst>
              <a:ext uri="{FF2B5EF4-FFF2-40B4-BE49-F238E27FC236}">
                <a16:creationId xmlns:a16="http://schemas.microsoft.com/office/drawing/2014/main" id="{A04600B0-14EB-A049-DE0C-8C10310EEF9F}"/>
              </a:ext>
            </a:extLst>
          </p:cNvPr>
          <p:cNvSpPr>
            <a:spLocks noGrp="1" noRot="1" noMove="1" noResize="1" noEditPoints="1" noAdjustHandles="1" noChangeArrowheads="1" noChangeShapeType="1"/>
          </p:cNvSpPr>
          <p:nvPr>
            <p:ph type="pic" sz="quarter" idx="34"/>
          </p:nvPr>
        </p:nvSpPr>
        <p:spPr bwMode="ltGray">
          <a:xfrm>
            <a:off x="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4" name="BG Pic Placeholder">
            <a:extLst>
              <a:ext uri="{FF2B5EF4-FFF2-40B4-BE49-F238E27FC236}">
                <a16:creationId xmlns:a16="http://schemas.microsoft.com/office/drawing/2014/main" id="{D433EED4-0E9C-3970-533E-35F66C63D03F}"/>
              </a:ext>
            </a:extLst>
          </p:cNvPr>
          <p:cNvSpPr>
            <a:spLocks noGrp="1" noRot="1" noMove="1" noResize="1" noEditPoints="1" noAdjustHandles="1" noChangeArrowheads="1" noChangeShapeType="1"/>
          </p:cNvSpPr>
          <p:nvPr>
            <p:ph type="pic" sz="quarter" idx="35"/>
          </p:nvPr>
        </p:nvSpPr>
        <p:spPr bwMode="ltGray">
          <a:xfrm>
            <a:off x="2436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5" name="BG Pic Placeholder">
            <a:extLst>
              <a:ext uri="{FF2B5EF4-FFF2-40B4-BE49-F238E27FC236}">
                <a16:creationId xmlns:a16="http://schemas.microsoft.com/office/drawing/2014/main" id="{D2BD97A4-5A9C-2F1A-9918-E6E8303D4FAB}"/>
              </a:ext>
            </a:extLst>
          </p:cNvPr>
          <p:cNvSpPr>
            <a:spLocks noGrp="1" noRot="1" noMove="1" noResize="1" noEditPoints="1" noAdjustHandles="1" noChangeArrowheads="1" noChangeShapeType="1"/>
          </p:cNvSpPr>
          <p:nvPr>
            <p:ph type="pic" sz="quarter" idx="36"/>
          </p:nvPr>
        </p:nvSpPr>
        <p:spPr bwMode="ltGray">
          <a:xfrm>
            <a:off x="4872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6" name="BG Pic Placeholder">
            <a:extLst>
              <a:ext uri="{FF2B5EF4-FFF2-40B4-BE49-F238E27FC236}">
                <a16:creationId xmlns:a16="http://schemas.microsoft.com/office/drawing/2014/main" id="{E8AC8784-9C66-445E-7BAB-81C4D6C05E20}"/>
              </a:ext>
            </a:extLst>
          </p:cNvPr>
          <p:cNvSpPr>
            <a:spLocks noGrp="1" noRot="1" noMove="1" noResize="1" noEditPoints="1" noAdjustHandles="1" noChangeArrowheads="1" noChangeShapeType="1"/>
          </p:cNvSpPr>
          <p:nvPr>
            <p:ph type="pic" sz="quarter" idx="37"/>
          </p:nvPr>
        </p:nvSpPr>
        <p:spPr bwMode="ltGray">
          <a:xfrm>
            <a:off x="7308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
        <p:nvSpPr>
          <p:cNvPr id="37" name="BG Pic Placeholder">
            <a:extLst>
              <a:ext uri="{FF2B5EF4-FFF2-40B4-BE49-F238E27FC236}">
                <a16:creationId xmlns:a16="http://schemas.microsoft.com/office/drawing/2014/main" id="{9123129E-BC0A-4432-25D0-C9DD8867F202}"/>
              </a:ext>
            </a:extLst>
          </p:cNvPr>
          <p:cNvSpPr>
            <a:spLocks noGrp="1" noRot="1" noMove="1" noResize="1" noEditPoints="1" noAdjustHandles="1" noChangeArrowheads="1" noChangeShapeType="1"/>
          </p:cNvSpPr>
          <p:nvPr>
            <p:ph type="pic" sz="quarter" idx="38"/>
          </p:nvPr>
        </p:nvSpPr>
        <p:spPr bwMode="ltGray">
          <a:xfrm>
            <a:off x="9744000" y="5486403"/>
            <a:ext cx="2448000" cy="1371597"/>
          </a:xfrm>
          <a:prstGeom prst="rect">
            <a:avLst/>
          </a:prstGeom>
        </p:spPr>
        <p:txBody>
          <a:bodyPr lIns="0" tIns="0" rIns="0" bIns="0" anchor="ctr">
            <a:noAutofit/>
          </a:bodyPr>
          <a:lstStyle>
            <a:lvl1pPr marL="0" indent="0" algn="ctr">
              <a:spcBef>
                <a:spcPts val="0"/>
              </a:spcBef>
              <a:buNone/>
              <a:defRPr sz="800" b="0" baseline="0">
                <a:solidFill>
                  <a:schemeClr val="tx1">
                    <a:lumMod val="50000"/>
                  </a:schemeClr>
                </a:solidFill>
                <a:sym typeface="Wingdings" panose="05000000000000000000" pitchFamily="2" charset="2"/>
              </a:defRPr>
            </a:lvl1pPr>
          </a:lstStyle>
          <a:p>
            <a:r>
              <a:rPr lang="en-US" noProof="0"/>
              <a:t>Click icon to add picture</a:t>
            </a:r>
            <a:endParaRPr lang="en-GB" noProof="0"/>
          </a:p>
        </p:txBody>
      </p:sp>
    </p:spTree>
    <p:extLst>
      <p:ext uri="{BB962C8B-B14F-4D97-AF65-F5344CB8AC3E}">
        <p14:creationId xmlns:p14="http://schemas.microsoft.com/office/powerpoint/2010/main" val="829682408"/>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 CHARTING Layouts →">
    <p:bg>
      <p:bgPr>
        <a:pattFill prst="wdUpDiag">
          <a:fgClr>
            <a:schemeClr val="accent1"/>
          </a:fgClr>
          <a:bgClr>
            <a:schemeClr val="accent2"/>
          </a:bgClr>
        </a:pattFill>
        <a:effectLst/>
      </p:bgPr>
    </p:bg>
    <p:spTree>
      <p:nvGrpSpPr>
        <p:cNvPr id="1" name=""/>
        <p:cNvGrpSpPr/>
        <p:nvPr/>
      </p:nvGrpSpPr>
      <p:grpSpPr>
        <a:xfrm>
          <a:off x="0" y="0"/>
          <a:ext cx="0" cy="0"/>
          <a:chOff x="0" y="0"/>
          <a:chExt cx="0" cy="0"/>
        </a:xfrm>
      </p:grpSpPr>
      <p:sp>
        <p:nvSpPr>
          <p:cNvPr id="7" name="Quad Arrow Callout 6"/>
          <p:cNvSpPr/>
          <p:nvPr/>
        </p:nvSpPr>
        <p:spPr>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
        <p:nvSpPr>
          <p:cNvPr id="3" name="Quad Arrow Callout 6">
            <a:extLst>
              <a:ext uri="{FF2B5EF4-FFF2-40B4-BE49-F238E27FC236}">
                <a16:creationId xmlns:a16="http://schemas.microsoft.com/office/drawing/2014/main" id="{770716B6-199D-4F79-AE52-C381D558F098}"/>
              </a:ext>
            </a:extLst>
          </p:cNvPr>
          <p:cNvSpPr/>
          <p:nvPr/>
        </p:nvSpPr>
        <p:spPr>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
        <p:nvSpPr>
          <p:cNvPr id="4" name="Quad Arrow Callout 6">
            <a:extLst>
              <a:ext uri="{FF2B5EF4-FFF2-40B4-BE49-F238E27FC236}">
                <a16:creationId xmlns:a16="http://schemas.microsoft.com/office/drawing/2014/main" id="{BC9EE0A3-5AB7-427A-93E1-2B8EDAF8DDA6}"/>
              </a:ext>
            </a:extLst>
          </p:cNvPr>
          <p:cNvSpPr/>
          <p:nvPr/>
        </p:nvSpPr>
        <p:spPr>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
        <p:nvSpPr>
          <p:cNvPr id="5" name="Quad Arrow Callout 6">
            <a:extLst>
              <a:ext uri="{FF2B5EF4-FFF2-40B4-BE49-F238E27FC236}">
                <a16:creationId xmlns:a16="http://schemas.microsoft.com/office/drawing/2014/main" id="{6D8FC178-7AB8-4E09-89F7-3F690F376A01}"/>
              </a:ext>
            </a:extLst>
          </p:cNvPr>
          <p:cNvSpPr/>
          <p:nvPr userDrawn="1"/>
        </p:nvSpPr>
        <p:spPr bwMode="ltGray">
          <a:xfrm>
            <a:off x="2" y="2"/>
            <a:ext cx="12191999" cy="6869927"/>
          </a:xfrm>
          <a:custGeom>
            <a:avLst/>
            <a:gdLst/>
            <a:ahLst/>
            <a:cxnLst/>
            <a:rect l="l" t="t" r="r" b="b"/>
            <a:pathLst>
              <a:path w="2623458" h="2481943">
                <a:moveTo>
                  <a:pt x="0" y="0"/>
                </a:moveTo>
                <a:lnTo>
                  <a:pt x="1694497" y="0"/>
                </a:lnTo>
                <a:lnTo>
                  <a:pt x="1694497" y="495158"/>
                </a:lnTo>
                <a:lnTo>
                  <a:pt x="2002687" y="495158"/>
                </a:lnTo>
                <a:lnTo>
                  <a:pt x="2002687" y="184772"/>
                </a:lnTo>
                <a:lnTo>
                  <a:pt x="2623458" y="805543"/>
                </a:lnTo>
                <a:lnTo>
                  <a:pt x="2002687" y="1426314"/>
                </a:lnTo>
                <a:lnTo>
                  <a:pt x="2002687" y="1115928"/>
                </a:lnTo>
                <a:lnTo>
                  <a:pt x="1694497" y="1115928"/>
                </a:lnTo>
                <a:lnTo>
                  <a:pt x="1694497" y="1612277"/>
                </a:lnTo>
                <a:lnTo>
                  <a:pt x="1143143" y="1612277"/>
                </a:lnTo>
                <a:lnTo>
                  <a:pt x="1143143" y="1861172"/>
                </a:lnTo>
                <a:lnTo>
                  <a:pt x="1453529" y="1861172"/>
                </a:lnTo>
                <a:lnTo>
                  <a:pt x="832758" y="2481943"/>
                </a:lnTo>
                <a:lnTo>
                  <a:pt x="211987" y="1861172"/>
                </a:lnTo>
                <a:lnTo>
                  <a:pt x="522373" y="1861172"/>
                </a:lnTo>
                <a:lnTo>
                  <a:pt x="522373" y="1612277"/>
                </a:lnTo>
                <a:lnTo>
                  <a:pt x="0" y="1612277"/>
                </a:lnTo>
                <a:close/>
              </a:path>
            </a:pathLst>
          </a:custGeom>
          <a:solidFill>
            <a:schemeClr val="accent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40000" tIns="1224000" rIns="144000" bIns="72000" numCol="1" spcCol="0" rtlCol="0" fromWordArt="0" anchor="t" anchorCtr="0" forceAA="0" compatLnSpc="1">
            <a:prstTxWarp prst="textNoShape">
              <a:avLst/>
            </a:prstTxWarp>
            <a:noAutofit/>
          </a:bodyPr>
          <a:lstStyle/>
          <a:p>
            <a:pPr algn="l">
              <a:spcAft>
                <a:spcPts val="600"/>
              </a:spcAft>
            </a:pPr>
            <a:r>
              <a:rPr lang="en-GB" sz="6600" b="1">
                <a:solidFill>
                  <a:schemeClr val="bg1"/>
                </a:solidFill>
              </a:rPr>
              <a:t>Charting</a:t>
            </a:r>
            <a:r>
              <a:rPr lang="en-GB" sz="6600" b="1" baseline="0">
                <a:solidFill>
                  <a:schemeClr val="bg1"/>
                </a:solidFill>
              </a:rPr>
              <a:t> Layouts</a:t>
            </a:r>
            <a:endParaRPr lang="en-GB" sz="6600" b="1">
              <a:solidFill>
                <a:schemeClr val="bg1"/>
              </a:solidFill>
            </a:endParaRPr>
          </a:p>
        </p:txBody>
      </p:sp>
    </p:spTree>
    <p:extLst>
      <p:ext uri="{BB962C8B-B14F-4D97-AF65-F5344CB8AC3E}">
        <p14:creationId xmlns:p14="http://schemas.microsoft.com/office/powerpoint/2010/main" val="27154267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59200" y="1090836"/>
            <a:ext cx="11664000" cy="215444"/>
          </a:xfrm>
          <a:prstGeom prst="rect">
            <a:avLst/>
          </a:prstGeom>
        </p:spPr>
        <p:txBody>
          <a:bodyPr wrap="square" lIns="144000" tIns="0" rIns="144000" bIns="0">
            <a:spAutoFit/>
          </a:bodyPr>
          <a:lstStyle>
            <a:lvl1pPr marL="0" indent="0" algn="l">
              <a:spcBef>
                <a:spcPts val="0"/>
              </a:spcBef>
              <a:spcAft>
                <a:spcPts val="0"/>
              </a:spcAft>
              <a:buSzPct val="100000"/>
              <a:buFontTx/>
              <a:buNone/>
              <a:defRPr sz="1400">
                <a:solidFill>
                  <a:schemeClr val="tx2"/>
                </a:solidFill>
                <a:latin typeface="+mn-lt"/>
              </a:defRPr>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n-GB"/>
              <a:t>[click here to add slide title or subtitle]</a:t>
            </a:r>
          </a:p>
        </p:txBody>
      </p:sp>
      <p:sp>
        <p:nvSpPr>
          <p:cNvPr id="3" name="Title 2">
            <a:extLst>
              <a:ext uri="{FF2B5EF4-FFF2-40B4-BE49-F238E27FC236}">
                <a16:creationId xmlns:a16="http://schemas.microsoft.com/office/drawing/2014/main" id="{476EA533-C405-4558-AF19-396959DF0A05}"/>
              </a:ext>
            </a:extLst>
          </p:cNvPr>
          <p:cNvSpPr>
            <a:spLocks noGrp="1"/>
          </p:cNvSpPr>
          <p:nvPr>
            <p:ph type="title" hasCustomPrompt="1"/>
          </p:nvPr>
        </p:nvSpPr>
        <p:spPr>
          <a:xfrm>
            <a:off x="259200" y="100703"/>
            <a:ext cx="11664000" cy="846327"/>
          </a:xfrm>
        </p:spPr>
        <p:txBody>
          <a:bodyPr/>
          <a:lstStyle>
            <a:lvl1pPr>
              <a:defRPr/>
            </a:lvl1pPr>
          </a:lstStyle>
          <a:p>
            <a:r>
              <a:rPr lang="en-GB"/>
              <a:t>+Title &amp; subtitle only layout</a:t>
            </a:r>
          </a:p>
        </p:txBody>
      </p:sp>
    </p:spTree>
    <p:extLst>
      <p:ext uri="{BB962C8B-B14F-4D97-AF65-F5344CB8AC3E}">
        <p14:creationId xmlns:p14="http://schemas.microsoft.com/office/powerpoint/2010/main" val="611092845"/>
      </p:ext>
    </p:extLst>
  </p:cSld>
  <p:clrMapOvr>
    <a:masterClrMapping/>
  </p:clrMapOvr>
  <p:transition>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Question &amp; Base Size/Footnot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278209" y="5915342"/>
            <a:ext cx="7380001" cy="324000"/>
          </a:xfrm>
          <a:prstGeom prst="rect">
            <a:avLst/>
          </a:prstGeom>
        </p:spPr>
        <p:txBody>
          <a:bodyPr lIns="144000" tIns="72000" rIns="72000" bIns="72000" anchor="b" anchorCtr="0">
            <a:noAutofit/>
          </a:bodyPr>
          <a:lstStyle>
            <a:lvl1pPr marL="0" indent="0">
              <a:lnSpc>
                <a:spcPct val="80000"/>
              </a:lnSpc>
              <a:spcBef>
                <a:spcPts val="0"/>
              </a:spcBef>
              <a:spcAft>
                <a:spcPts val="0"/>
              </a:spcAft>
              <a:buSzPct val="100000"/>
              <a:buFontTx/>
              <a:buNone/>
              <a:defRPr sz="800" b="0" i="0" baseline="0">
                <a:solidFill>
                  <a:schemeClr val="tx1"/>
                </a:solidFill>
                <a:latin typeface="+mn-lt"/>
              </a:defRPr>
            </a:lvl1pPr>
          </a:lstStyle>
          <a:p>
            <a:r>
              <a:rPr lang="en-GB"/>
              <a:t>Placeholder for Questionnaire questions</a:t>
            </a:r>
          </a:p>
        </p:txBody>
      </p:sp>
      <p:sp>
        <p:nvSpPr>
          <p:cNvPr id="5" name="Text Placeholder 4"/>
          <p:cNvSpPr>
            <a:spLocks noGrp="1"/>
          </p:cNvSpPr>
          <p:nvPr>
            <p:ph type="body" sz="quarter" idx="14" hasCustomPrompt="1"/>
          </p:nvPr>
        </p:nvSpPr>
        <p:spPr>
          <a:xfrm>
            <a:off x="7981950" y="5915342"/>
            <a:ext cx="3937000" cy="324000"/>
          </a:xfrm>
          <a:prstGeom prst="rect">
            <a:avLst/>
          </a:prstGeom>
        </p:spPr>
        <p:txBody>
          <a:bodyPr lIns="72000" tIns="72000" rIns="144000" bIns="72000" anchor="b">
            <a:noAutofit/>
          </a:bodyPr>
          <a:lstStyle>
            <a:lvl1pPr marL="0" indent="0" algn="r">
              <a:lnSpc>
                <a:spcPct val="80000"/>
              </a:lnSpc>
              <a:spcBef>
                <a:spcPts val="0"/>
              </a:spcBef>
              <a:spcAft>
                <a:spcPts val="0"/>
              </a:spcAft>
              <a:buSzPct val="100000"/>
              <a:buFontTx/>
              <a:buNone/>
              <a:defRPr sz="800" baseline="0">
                <a:solidFill>
                  <a:schemeClr val="tx2"/>
                </a:solidFill>
                <a:latin typeface="+mn-lt"/>
              </a:defRPr>
            </a:lvl1pPr>
          </a:lstStyle>
          <a:p>
            <a:pPr lvl="0"/>
            <a:r>
              <a:rPr lang="en-US"/>
              <a:t>Base Size or Footnote</a:t>
            </a:r>
            <a:endParaRPr lang="en-GB"/>
          </a:p>
        </p:txBody>
      </p:sp>
      <p:sp>
        <p:nvSpPr>
          <p:cNvPr id="2" name="Title 1">
            <a:extLst>
              <a:ext uri="{FF2B5EF4-FFF2-40B4-BE49-F238E27FC236}">
                <a16:creationId xmlns:a16="http://schemas.microsoft.com/office/drawing/2014/main" id="{17F1601D-9228-49E3-963E-A13BE4D97B4D}"/>
              </a:ext>
            </a:extLst>
          </p:cNvPr>
          <p:cNvSpPr>
            <a:spLocks noGrp="1"/>
          </p:cNvSpPr>
          <p:nvPr>
            <p:ph type="title" hasCustomPrompt="1"/>
          </p:nvPr>
        </p:nvSpPr>
        <p:spPr>
          <a:xfrm>
            <a:off x="259200" y="100703"/>
            <a:ext cx="11664000" cy="846327"/>
          </a:xfrm>
        </p:spPr>
        <p:txBody>
          <a:bodyPr/>
          <a:lstStyle>
            <a:lvl1pPr>
              <a:defRPr/>
            </a:lvl1pPr>
          </a:lstStyle>
          <a:p>
            <a:r>
              <a:rPr lang="en-GB"/>
              <a:t>+Title, subtitle, question &amp; base size/footnote layout</a:t>
            </a:r>
          </a:p>
        </p:txBody>
      </p:sp>
      <p:sp>
        <p:nvSpPr>
          <p:cNvPr id="8" name="Text Placeholder 3">
            <a:extLst>
              <a:ext uri="{FF2B5EF4-FFF2-40B4-BE49-F238E27FC236}">
                <a16:creationId xmlns:a16="http://schemas.microsoft.com/office/drawing/2014/main" id="{1B86EC7E-635C-4596-9E19-598302DE8A8B}"/>
              </a:ext>
            </a:extLst>
          </p:cNvPr>
          <p:cNvSpPr>
            <a:spLocks noGrp="1"/>
          </p:cNvSpPr>
          <p:nvPr>
            <p:ph type="body" sz="half" idx="2" hasCustomPrompt="1"/>
          </p:nvPr>
        </p:nvSpPr>
        <p:spPr>
          <a:xfrm>
            <a:off x="259200" y="1090836"/>
            <a:ext cx="11664000" cy="215444"/>
          </a:xfrm>
          <a:prstGeom prst="rect">
            <a:avLst/>
          </a:prstGeom>
        </p:spPr>
        <p:txBody>
          <a:bodyPr wrap="square" lIns="144000" tIns="0" rIns="144000" bIns="0">
            <a:spAutoFit/>
          </a:bodyPr>
          <a:lstStyle>
            <a:lvl1pPr marL="0" indent="0" algn="l">
              <a:spcBef>
                <a:spcPts val="0"/>
              </a:spcBef>
              <a:spcAft>
                <a:spcPts val="0"/>
              </a:spcAft>
              <a:buSzPct val="100000"/>
              <a:buFontTx/>
              <a:buNone/>
              <a:defRPr sz="1400">
                <a:solidFill>
                  <a:schemeClr val="tx2"/>
                </a:solidFill>
                <a:latin typeface="+mn-lt"/>
              </a:defRPr>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n-GB"/>
              <a:t>[click here to add slide title or subtitle]</a:t>
            </a:r>
          </a:p>
        </p:txBody>
      </p:sp>
    </p:spTree>
    <p:extLst>
      <p:ext uri="{BB962C8B-B14F-4D97-AF65-F5344CB8AC3E}">
        <p14:creationId xmlns:p14="http://schemas.microsoft.com/office/powerpoint/2010/main" val="1789635695"/>
      </p:ext>
    </p:extLst>
  </p:cSld>
  <p:clrMapOvr>
    <a:masterClrMapping/>
  </p:clrMapOvr>
  <p:transition>
    <p:fade/>
  </p:transition>
  <p:extLst>
    <p:ext uri="{DCECCB84-F9BA-43D5-87BE-67443E8EF086}">
      <p15:sldGuideLst xmlns:p15="http://schemas.microsoft.com/office/powerpoint/2012/main">
        <p15:guide id="1" orient="horz" pos="3634">
          <p15:clr>
            <a:srgbClr val="5ACBF0"/>
          </p15:clr>
        </p15:guide>
        <p15:guide id="2" orient="horz" pos="84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CHART | Title | Subtitle | Qu | Base">
    <p:spTree>
      <p:nvGrpSpPr>
        <p:cNvPr id="1" name=""/>
        <p:cNvGrpSpPr/>
        <p:nvPr/>
      </p:nvGrpSpPr>
      <p:grpSpPr>
        <a:xfrm>
          <a:off x="0" y="0"/>
          <a:ext cx="0" cy="0"/>
          <a:chOff x="0" y="0"/>
          <a:chExt cx="0" cy="0"/>
        </a:xfrm>
      </p:grpSpPr>
      <p:sp>
        <p:nvSpPr>
          <p:cNvPr id="14" name="Content Placeholder 13"/>
          <p:cNvSpPr>
            <a:spLocks noGrp="1"/>
          </p:cNvSpPr>
          <p:nvPr>
            <p:ph sz="quarter" idx="16" hasCustomPrompt="1"/>
          </p:nvPr>
        </p:nvSpPr>
        <p:spPr>
          <a:xfrm>
            <a:off x="407988" y="1450086"/>
            <a:ext cx="11376025" cy="4317078"/>
          </a:xfrm>
        </p:spPr>
        <p:txBody>
          <a:bodyPr/>
          <a:lstStyle>
            <a:lvl1pPr marL="85725" indent="-85725">
              <a:buSzPct val="100000"/>
              <a:buFont typeface="Calibri" panose="020F0502020204030204" pitchFamily="34" charset="0"/>
              <a:buChar char=" "/>
              <a:defRPr/>
            </a:lvl1pPr>
          </a:lstStyle>
          <a:p>
            <a:pPr lvl="0"/>
            <a:r>
              <a:rPr lang="en-GB"/>
              <a:t>CHART ONLY | Do not use a full width placeholder for TEXT slides. This full width layout is for CHART only. If making a text slide, use either 2 or 3 column content layout to ‘chunk’ your text content</a:t>
            </a:r>
          </a:p>
        </p:txBody>
      </p:sp>
      <p:sp>
        <p:nvSpPr>
          <p:cNvPr id="3" name="Title 2">
            <a:extLst>
              <a:ext uri="{FF2B5EF4-FFF2-40B4-BE49-F238E27FC236}">
                <a16:creationId xmlns:a16="http://schemas.microsoft.com/office/drawing/2014/main" id="{91523672-4BF1-405A-96A0-2A059652C0F2}"/>
              </a:ext>
            </a:extLst>
          </p:cNvPr>
          <p:cNvSpPr>
            <a:spLocks noGrp="1"/>
          </p:cNvSpPr>
          <p:nvPr>
            <p:ph type="title" hasCustomPrompt="1"/>
          </p:nvPr>
        </p:nvSpPr>
        <p:spPr>
          <a:xfrm>
            <a:off x="259200" y="100703"/>
            <a:ext cx="11664000" cy="846327"/>
          </a:xfrm>
        </p:spPr>
        <p:txBody>
          <a:bodyPr/>
          <a:lstStyle>
            <a:lvl1pPr>
              <a:defRPr/>
            </a:lvl1pPr>
          </a:lstStyle>
          <a:p>
            <a:r>
              <a:rPr lang="en-GB"/>
              <a:t>+1 CHART | Title | Subtitle | Qu | Base layout</a:t>
            </a:r>
          </a:p>
        </p:txBody>
      </p:sp>
      <p:sp>
        <p:nvSpPr>
          <p:cNvPr id="8" name="Text Placeholder 3">
            <a:extLst>
              <a:ext uri="{FF2B5EF4-FFF2-40B4-BE49-F238E27FC236}">
                <a16:creationId xmlns:a16="http://schemas.microsoft.com/office/drawing/2014/main" id="{CEB5D78C-C7F7-4C83-9C87-8A2B9238571C}"/>
              </a:ext>
            </a:extLst>
          </p:cNvPr>
          <p:cNvSpPr>
            <a:spLocks noGrp="1"/>
          </p:cNvSpPr>
          <p:nvPr>
            <p:ph type="body" sz="half" idx="2" hasCustomPrompt="1"/>
          </p:nvPr>
        </p:nvSpPr>
        <p:spPr>
          <a:xfrm>
            <a:off x="259200" y="1090836"/>
            <a:ext cx="11664000" cy="215444"/>
          </a:xfrm>
        </p:spPr>
        <p:txBody>
          <a:bodyPr wrap="square" lIns="144000" tIns="0" rIns="144000" bIns="0">
            <a:spAutoFit/>
          </a:bodyPr>
          <a:lstStyle>
            <a:lvl1pPr marL="0" indent="0" algn="l">
              <a:spcBef>
                <a:spcPts val="0"/>
              </a:spcBef>
              <a:spcAft>
                <a:spcPts val="0"/>
              </a:spcAft>
              <a:buSzPct val="100000"/>
              <a:buFontTx/>
              <a:buNone/>
              <a:defRPr sz="1400">
                <a:solidFill>
                  <a:schemeClr val="tx2"/>
                </a:solidFill>
                <a:latin typeface="+mn-lt"/>
              </a:defRPr>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n-GB"/>
              <a:t>[click here to add slide title or subtitle]</a:t>
            </a:r>
          </a:p>
        </p:txBody>
      </p:sp>
      <p:sp>
        <p:nvSpPr>
          <p:cNvPr id="9" name="Text Placeholder 6">
            <a:extLst>
              <a:ext uri="{FF2B5EF4-FFF2-40B4-BE49-F238E27FC236}">
                <a16:creationId xmlns:a16="http://schemas.microsoft.com/office/drawing/2014/main" id="{1FF24C80-DCCB-46ED-AA94-063EEEDAA704}"/>
              </a:ext>
            </a:extLst>
          </p:cNvPr>
          <p:cNvSpPr>
            <a:spLocks noGrp="1"/>
          </p:cNvSpPr>
          <p:nvPr>
            <p:ph type="body" sz="quarter" idx="13" hasCustomPrompt="1"/>
          </p:nvPr>
        </p:nvSpPr>
        <p:spPr>
          <a:xfrm>
            <a:off x="278209" y="5915343"/>
            <a:ext cx="7380000" cy="324000"/>
          </a:xfrm>
          <a:prstGeom prst="rect">
            <a:avLst/>
          </a:prstGeom>
        </p:spPr>
        <p:txBody>
          <a:bodyPr lIns="144000" tIns="72000" rIns="72000" bIns="72000" anchor="b" anchorCtr="0">
            <a:noAutofit/>
          </a:bodyPr>
          <a:lstStyle>
            <a:lvl1pPr marL="0" indent="0">
              <a:lnSpc>
                <a:spcPct val="80000"/>
              </a:lnSpc>
              <a:spcBef>
                <a:spcPts val="0"/>
              </a:spcBef>
              <a:spcAft>
                <a:spcPts val="0"/>
              </a:spcAft>
              <a:buSzPct val="100000"/>
              <a:buFontTx/>
              <a:buNone/>
              <a:defRPr sz="800" b="0" i="0" baseline="0">
                <a:solidFill>
                  <a:schemeClr val="tx1"/>
                </a:solidFill>
                <a:latin typeface="+mn-lt"/>
              </a:defRPr>
            </a:lvl1pPr>
          </a:lstStyle>
          <a:p>
            <a:r>
              <a:rPr lang="en-GB"/>
              <a:t>Placeholder for Questionnaire questions</a:t>
            </a:r>
          </a:p>
        </p:txBody>
      </p:sp>
      <p:sp>
        <p:nvSpPr>
          <p:cNvPr id="13" name="Text Placeholder 4">
            <a:extLst>
              <a:ext uri="{FF2B5EF4-FFF2-40B4-BE49-F238E27FC236}">
                <a16:creationId xmlns:a16="http://schemas.microsoft.com/office/drawing/2014/main" id="{A5A09A1D-8CE5-40DB-B1F1-7CD3B9FCAFF4}"/>
              </a:ext>
            </a:extLst>
          </p:cNvPr>
          <p:cNvSpPr>
            <a:spLocks noGrp="1"/>
          </p:cNvSpPr>
          <p:nvPr>
            <p:ph type="body" sz="quarter" idx="14" hasCustomPrompt="1"/>
          </p:nvPr>
        </p:nvSpPr>
        <p:spPr>
          <a:xfrm>
            <a:off x="7981950" y="5915343"/>
            <a:ext cx="3937000" cy="324000"/>
          </a:xfrm>
          <a:prstGeom prst="rect">
            <a:avLst/>
          </a:prstGeom>
        </p:spPr>
        <p:txBody>
          <a:bodyPr lIns="72000" tIns="72000" rIns="144000" bIns="72000" anchor="b" anchorCtr="0">
            <a:noAutofit/>
          </a:bodyPr>
          <a:lstStyle>
            <a:lvl1pPr marL="0" indent="0" algn="r">
              <a:lnSpc>
                <a:spcPct val="80000"/>
              </a:lnSpc>
              <a:spcBef>
                <a:spcPts val="0"/>
              </a:spcBef>
              <a:spcAft>
                <a:spcPts val="0"/>
              </a:spcAft>
              <a:buSzPct val="100000"/>
              <a:buFontTx/>
              <a:buNone/>
              <a:defRPr sz="800" baseline="0">
                <a:solidFill>
                  <a:schemeClr val="tx2"/>
                </a:solidFill>
                <a:latin typeface="+mn-lt"/>
              </a:defRPr>
            </a:lvl1pPr>
          </a:lstStyle>
          <a:p>
            <a:pPr lvl="0"/>
            <a:r>
              <a:rPr lang="en-US"/>
              <a:t>Base Size or Footnote</a:t>
            </a:r>
            <a:endParaRPr lang="en-GB"/>
          </a:p>
        </p:txBody>
      </p:sp>
    </p:spTree>
    <p:extLst>
      <p:ext uri="{BB962C8B-B14F-4D97-AF65-F5344CB8AC3E}">
        <p14:creationId xmlns:p14="http://schemas.microsoft.com/office/powerpoint/2010/main" val="173031436"/>
      </p:ext>
    </p:extLst>
  </p:cSld>
  <p:clrMapOvr>
    <a:masterClrMapping/>
  </p:clrMapOvr>
  <p:transition>
    <p:fade/>
  </p:transition>
  <p:hf hdr="0"/>
  <p:extLst>
    <p:ext uri="{DCECCB84-F9BA-43D5-87BE-67443E8EF086}">
      <p15:sldGuideLst xmlns:p15="http://schemas.microsoft.com/office/powerpoint/2012/main">
        <p15:guide id="2" orient="horz" pos="3634">
          <p15:clr>
            <a:srgbClr val="5ACBF0"/>
          </p15:clr>
        </p15:guide>
        <p15:guide id="3" orient="horz" pos="913">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Pink 1|2 L | FULL PIC R">
    <p:bg>
      <p:bgRef idx="1001">
        <a:schemeClr val="bg1"/>
      </p:bgRef>
    </p:bg>
    <p:spTree>
      <p:nvGrpSpPr>
        <p:cNvPr id="1" name=""/>
        <p:cNvGrpSpPr/>
        <p:nvPr/>
      </p:nvGrpSpPr>
      <p:grpSpPr>
        <a:xfrm>
          <a:off x="0" y="0"/>
          <a:ext cx="0" cy="0"/>
          <a:chOff x="0" y="0"/>
          <a:chExt cx="0" cy="0"/>
        </a:xfrm>
      </p:grpSpPr>
      <p:sp>
        <p:nvSpPr>
          <p:cNvPr id="17" name="Rectangle Footer">
            <a:extLst>
              <a:ext uri="{FF2B5EF4-FFF2-40B4-BE49-F238E27FC236}">
                <a16:creationId xmlns:a16="http://schemas.microsoft.com/office/drawing/2014/main" id="{F85D1CD2-2227-1ECB-B1D4-7C1EEF891194}"/>
              </a:ext>
            </a:extLst>
          </p:cNvPr>
          <p:cNvSpPr/>
          <p:nvPr userDrawn="1"/>
        </p:nvSpPr>
        <p:spPr bwMode="gray">
          <a:xfrm>
            <a:off x="0" y="6237288"/>
            <a:ext cx="12192000" cy="625335"/>
          </a:xfrm>
          <a:prstGeom prst="rect">
            <a:avLst/>
          </a:prstGeom>
          <a:solidFill>
            <a:schemeClr val="bg1">
              <a:lumMod val="95000"/>
            </a:schemeClr>
          </a:solidFill>
          <a:ln w="19050">
            <a:noFill/>
            <a:miter lim="800000"/>
          </a:ln>
          <a:effectLst>
            <a:innerShdw blurRad="190500" dist="50800" dir="162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18" name="Slide Number Placeholder">
            <a:extLst>
              <a:ext uri="{FF2B5EF4-FFF2-40B4-BE49-F238E27FC236}">
                <a16:creationId xmlns:a16="http://schemas.microsoft.com/office/drawing/2014/main" id="{54430D02-09F1-4046-41C5-840FD72B0D29}"/>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mn-cs"/>
              </a:rPr>
              <a:pPr algn="r"/>
              <a:t>‹#›</a:t>
            </a:fld>
            <a:endParaRPr lang="en-GB" sz="800">
              <a:solidFill>
                <a:srgbClr val="B2B2B2"/>
              </a:solidFill>
              <a:latin typeface="+mn-lt"/>
              <a:cs typeface="+mn-cs"/>
            </a:endParaRPr>
          </a:p>
        </p:txBody>
      </p:sp>
      <p:sp>
        <p:nvSpPr>
          <p:cNvPr id="19" name="© System1 Group Text">
            <a:extLst>
              <a:ext uri="{FF2B5EF4-FFF2-40B4-BE49-F238E27FC236}">
                <a16:creationId xmlns:a16="http://schemas.microsoft.com/office/drawing/2014/main" id="{6FB1B552-E42B-ED61-10FC-F2418638B7F7}"/>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mn-cs"/>
              </a:rPr>
              <a:t>© System1</a:t>
            </a:r>
            <a:r>
              <a:rPr lang="en-GB" sz="900" baseline="0">
                <a:solidFill>
                  <a:srgbClr val="B2B2B2"/>
                </a:solidFill>
                <a:latin typeface="+mn-lt"/>
                <a:cs typeface="+mn-cs"/>
              </a:rPr>
              <a:t> Group PLC</a:t>
            </a:r>
            <a:endParaRPr lang="en-GB" sz="900">
              <a:solidFill>
                <a:srgbClr val="B2B2B2"/>
              </a:solidFill>
              <a:latin typeface="+mn-lt"/>
              <a:cs typeface="+mn-cs"/>
            </a:endParaRPr>
          </a:p>
        </p:txBody>
      </p:sp>
      <p:pic>
        <p:nvPicPr>
          <p:cNvPr id="20" name="S1 logo">
            <a:extLst>
              <a:ext uri="{FF2B5EF4-FFF2-40B4-BE49-F238E27FC236}">
                <a16:creationId xmlns:a16="http://schemas.microsoft.com/office/drawing/2014/main" id="{445B9260-0769-C65C-9688-942E0B6E3B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6" name="Rectangle 5">
            <a:extLst>
              <a:ext uri="{FF2B5EF4-FFF2-40B4-BE49-F238E27FC236}">
                <a16:creationId xmlns:a16="http://schemas.microsoft.com/office/drawing/2014/main" id="{E22DE401-2854-8827-0FA4-EE9A0BD52D81}"/>
              </a:ext>
            </a:extLst>
          </p:cNvPr>
          <p:cNvSpPr/>
          <p:nvPr userDrawn="1"/>
        </p:nvSpPr>
        <p:spPr bwMode="hidden">
          <a:xfrm>
            <a:off x="0" y="0"/>
            <a:ext cx="6102000" cy="6237288"/>
          </a:xfrm>
          <a:prstGeom prst="rect">
            <a:avLst/>
          </a:prstGeom>
          <a:solidFill>
            <a:srgbClr val="ED3293"/>
          </a:soli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5" name="Text Placeholder 4">
            <a:extLst>
              <a:ext uri="{FF2B5EF4-FFF2-40B4-BE49-F238E27FC236}">
                <a16:creationId xmlns:a16="http://schemas.microsoft.com/office/drawing/2014/main" id="{5FC1D4DA-8ACC-F74C-D28C-5C291A7BABFA}"/>
              </a:ext>
            </a:extLst>
          </p:cNvPr>
          <p:cNvSpPr>
            <a:spLocks noGrp="1"/>
          </p:cNvSpPr>
          <p:nvPr>
            <p:ph type="body" sz="quarter" idx="13" hasCustomPrompt="1"/>
          </p:nvPr>
        </p:nvSpPr>
        <p:spPr>
          <a:xfrm>
            <a:off x="265692" y="1341438"/>
            <a:ext cx="5469946" cy="4643437"/>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Primary | Place your cursor at the beginning of a paragraph text line, press ‘Tab’ to toggle to the next of the 5 levels of styles. Press ‘</a:t>
            </a:r>
            <a:r>
              <a:rPr lang="en-GB" err="1"/>
              <a:t>Shift+Tab</a:t>
            </a:r>
            <a:r>
              <a:rPr lang="en-GB"/>
              <a:t>’ to toggle back through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AE758830-4DCB-990C-1B15-517034F07474}"/>
              </a:ext>
            </a:extLst>
          </p:cNvPr>
          <p:cNvSpPr>
            <a:spLocks noGrp="1"/>
          </p:cNvSpPr>
          <p:nvPr>
            <p:ph type="title" hasCustomPrompt="1"/>
          </p:nvPr>
        </p:nvSpPr>
        <p:spPr>
          <a:xfrm>
            <a:off x="259200" y="100703"/>
            <a:ext cx="5469946" cy="846327"/>
          </a:xfrm>
        </p:spPr>
        <p:txBody>
          <a:bodyPr/>
          <a:lstStyle>
            <a:lvl1pPr>
              <a:defRPr/>
            </a:lvl1pPr>
          </a:lstStyle>
          <a:p>
            <a:r>
              <a:rPr lang="en-US"/>
              <a:t>Primary Title text</a:t>
            </a:r>
          </a:p>
        </p:txBody>
      </p:sp>
      <p:sp>
        <p:nvSpPr>
          <p:cNvPr id="4" name="Picture Placeholder 3">
            <a:extLst>
              <a:ext uri="{FF2B5EF4-FFF2-40B4-BE49-F238E27FC236}">
                <a16:creationId xmlns:a16="http://schemas.microsoft.com/office/drawing/2014/main" id="{E20C73DC-0269-EB66-7FC6-944FB06C05D1}"/>
              </a:ext>
            </a:extLst>
          </p:cNvPr>
          <p:cNvSpPr>
            <a:spLocks noGrp="1"/>
          </p:cNvSpPr>
          <p:nvPr>
            <p:ph type="pic" sz="quarter" idx="14" hasCustomPrompt="1"/>
          </p:nvPr>
        </p:nvSpPr>
        <p:spPr>
          <a:xfrm>
            <a:off x="6096000" y="0"/>
            <a:ext cx="6096000" cy="6237288"/>
          </a:xfrm>
        </p:spPr>
        <p:txBody>
          <a:bodyPr anchor="ctr"/>
          <a:lstStyle>
            <a:lvl1pPr marL="0" indent="0" algn="ctr">
              <a:buNone/>
              <a:defRPr>
                <a:solidFill>
                  <a:srgbClr val="00A9E7"/>
                </a:solidFill>
              </a:defRPr>
            </a:lvl1pPr>
          </a:lstStyle>
          <a:p>
            <a:r>
              <a:rPr lang="en-GB"/>
              <a:t>Click here to add a reasonable resolution image</a:t>
            </a:r>
            <a:br>
              <a:rPr lang="en-GB"/>
            </a:br>
            <a:r>
              <a:rPr lang="en-GB"/>
              <a:t>from Ad campaign</a:t>
            </a:r>
          </a:p>
        </p:txBody>
      </p:sp>
    </p:spTree>
    <p:extLst>
      <p:ext uri="{BB962C8B-B14F-4D97-AF65-F5344CB8AC3E}">
        <p14:creationId xmlns:p14="http://schemas.microsoft.com/office/powerpoint/2010/main" val="1275536208"/>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3" pos="4067">
          <p15:clr>
            <a:srgbClr val="5ACBF0"/>
          </p15:clr>
        </p15:guide>
        <p15:guide id="5" pos="3727">
          <p15:clr>
            <a:srgbClr val="C35EA4"/>
          </p15:clr>
        </p15:guide>
        <p15:guide id="6" pos="3840">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by-Sec AC DARK 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BD8F41-F919-4886-91D9-6A384C891DB1}"/>
              </a:ext>
            </a:extLst>
          </p:cNvPr>
          <p:cNvSpPr/>
          <p:nvPr userDrawn="1"/>
        </p:nvSpPr>
        <p:spPr bwMode="gray">
          <a:xfrm>
            <a:off x="0" y="0"/>
            <a:ext cx="12192000" cy="6858000"/>
          </a:xfrm>
          <a:prstGeom prst="rect">
            <a:avLst/>
          </a:prstGeom>
          <a:solidFill>
            <a:srgbClr val="29292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Tree>
    <p:extLst>
      <p:ext uri="{BB962C8B-B14F-4D97-AF65-F5344CB8AC3E}">
        <p14:creationId xmlns:p14="http://schemas.microsoft.com/office/powerpoint/2010/main" val="5539296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ink 1|3 L | Screen Recording R">
    <p:bg>
      <p:bgRef idx="1001">
        <a:schemeClr val="bg1"/>
      </p:bgRef>
    </p:bg>
    <p:spTree>
      <p:nvGrpSpPr>
        <p:cNvPr id="1" name=""/>
        <p:cNvGrpSpPr/>
        <p:nvPr/>
      </p:nvGrpSpPr>
      <p:grpSpPr>
        <a:xfrm>
          <a:off x="0" y="0"/>
          <a:ext cx="0" cy="0"/>
          <a:chOff x="0" y="0"/>
          <a:chExt cx="0" cy="0"/>
        </a:xfrm>
      </p:grpSpPr>
      <p:sp>
        <p:nvSpPr>
          <p:cNvPr id="17" name="Rectangle Footer">
            <a:extLst>
              <a:ext uri="{FF2B5EF4-FFF2-40B4-BE49-F238E27FC236}">
                <a16:creationId xmlns:a16="http://schemas.microsoft.com/office/drawing/2014/main" id="{F85D1CD2-2227-1ECB-B1D4-7C1EEF891194}"/>
              </a:ext>
            </a:extLst>
          </p:cNvPr>
          <p:cNvSpPr/>
          <p:nvPr userDrawn="1"/>
        </p:nvSpPr>
        <p:spPr bwMode="gray">
          <a:xfrm>
            <a:off x="0" y="6237288"/>
            <a:ext cx="12192000" cy="625335"/>
          </a:xfrm>
          <a:prstGeom prst="rect">
            <a:avLst/>
          </a:prstGeom>
          <a:solidFill>
            <a:schemeClr val="bg1">
              <a:lumMod val="95000"/>
            </a:schemeClr>
          </a:solidFill>
          <a:ln w="19050">
            <a:noFill/>
            <a:miter lim="800000"/>
          </a:ln>
          <a:effectLst>
            <a:innerShdw blurRad="190500" dist="50800" dir="162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18" name="Slide Number Placeholder">
            <a:extLst>
              <a:ext uri="{FF2B5EF4-FFF2-40B4-BE49-F238E27FC236}">
                <a16:creationId xmlns:a16="http://schemas.microsoft.com/office/drawing/2014/main" id="{54430D02-09F1-4046-41C5-840FD72B0D29}"/>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Calibri" panose="020F0502020204030204" pitchFamily="34" charset="0"/>
              </a:rPr>
              <a:pPr algn="r"/>
              <a:t>‹#›</a:t>
            </a:fld>
            <a:endParaRPr lang="en-GB" sz="800">
              <a:solidFill>
                <a:srgbClr val="B2B2B2"/>
              </a:solidFill>
              <a:latin typeface="+mn-lt"/>
              <a:cs typeface="Calibri" panose="020F0502020204030204" pitchFamily="34" charset="0"/>
            </a:endParaRPr>
          </a:p>
        </p:txBody>
      </p:sp>
      <p:sp>
        <p:nvSpPr>
          <p:cNvPr id="19" name="© System1 Group Text">
            <a:extLst>
              <a:ext uri="{FF2B5EF4-FFF2-40B4-BE49-F238E27FC236}">
                <a16:creationId xmlns:a16="http://schemas.microsoft.com/office/drawing/2014/main" id="{6FB1B552-E42B-ED61-10FC-F2418638B7F7}"/>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Calibri" panose="020F0502020204030204" pitchFamily="34" charset="0"/>
              </a:rPr>
              <a:t>© System1</a:t>
            </a:r>
            <a:r>
              <a:rPr lang="en-GB" sz="900" baseline="0">
                <a:solidFill>
                  <a:srgbClr val="B2B2B2"/>
                </a:solidFill>
                <a:latin typeface="+mn-lt"/>
                <a:cs typeface="Calibri" panose="020F0502020204030204" pitchFamily="34" charset="0"/>
              </a:rPr>
              <a:t> Group PLC</a:t>
            </a:r>
            <a:endParaRPr lang="en-GB" sz="900">
              <a:solidFill>
                <a:srgbClr val="B2B2B2"/>
              </a:solidFill>
              <a:latin typeface="+mn-lt"/>
              <a:cs typeface="Calibri" panose="020F0502020204030204" pitchFamily="34" charset="0"/>
            </a:endParaRPr>
          </a:p>
        </p:txBody>
      </p:sp>
      <p:pic>
        <p:nvPicPr>
          <p:cNvPr id="20" name="S1 logo">
            <a:extLst>
              <a:ext uri="{FF2B5EF4-FFF2-40B4-BE49-F238E27FC236}">
                <a16:creationId xmlns:a16="http://schemas.microsoft.com/office/drawing/2014/main" id="{445B9260-0769-C65C-9688-942E0B6E3B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7988" y="6478745"/>
            <a:ext cx="848772" cy="201137"/>
          </a:xfrm>
          <a:prstGeom prst="rect">
            <a:avLst/>
          </a:prstGeom>
        </p:spPr>
      </p:pic>
      <p:sp>
        <p:nvSpPr>
          <p:cNvPr id="6" name="Rectangle 5">
            <a:extLst>
              <a:ext uri="{FF2B5EF4-FFF2-40B4-BE49-F238E27FC236}">
                <a16:creationId xmlns:a16="http://schemas.microsoft.com/office/drawing/2014/main" id="{E22DE401-2854-8827-0FA4-EE9A0BD52D81}"/>
              </a:ext>
            </a:extLst>
          </p:cNvPr>
          <p:cNvSpPr/>
          <p:nvPr userDrawn="1"/>
        </p:nvSpPr>
        <p:spPr bwMode="hidden">
          <a:xfrm>
            <a:off x="-1" y="0"/>
            <a:ext cx="4050000" cy="6237288"/>
          </a:xfrm>
          <a:prstGeom prst="rect">
            <a:avLst/>
          </a:prstGeom>
          <a:solidFill>
            <a:srgbClr val="ED3293"/>
          </a:solidFill>
          <a:ln w="19050">
            <a:no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5" name="Text Placeholder 4">
            <a:extLst>
              <a:ext uri="{FF2B5EF4-FFF2-40B4-BE49-F238E27FC236}">
                <a16:creationId xmlns:a16="http://schemas.microsoft.com/office/drawing/2014/main" id="{5FC1D4DA-8ACC-F74C-D28C-5C291A7BABFA}"/>
              </a:ext>
            </a:extLst>
          </p:cNvPr>
          <p:cNvSpPr>
            <a:spLocks noGrp="1"/>
          </p:cNvSpPr>
          <p:nvPr>
            <p:ph type="body" sz="quarter" idx="13" hasCustomPrompt="1"/>
          </p:nvPr>
        </p:nvSpPr>
        <p:spPr>
          <a:xfrm>
            <a:off x="265692" y="1341438"/>
            <a:ext cx="3604775" cy="4643437"/>
          </a:xfrm>
        </p:spPr>
        <p:txBody>
          <a:bodyPr rIns="18000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Primary | Place your cursor at the beginning of a paragraph text line, press ‘Tab’ to toggle to the next of the 5 levels of styles. Press ‘</a:t>
            </a:r>
            <a:r>
              <a:rPr lang="en-GB" err="1"/>
              <a:t>Shift+Tab</a:t>
            </a:r>
            <a:r>
              <a:rPr lang="en-GB"/>
              <a:t>’ to toggle back through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A3ABBDD-067A-6EAB-741E-261BD836F5B1}"/>
              </a:ext>
            </a:extLst>
          </p:cNvPr>
          <p:cNvSpPr>
            <a:spLocks noGrp="1"/>
          </p:cNvSpPr>
          <p:nvPr>
            <p:ph type="title" hasCustomPrompt="1"/>
          </p:nvPr>
        </p:nvSpPr>
        <p:spPr>
          <a:xfrm>
            <a:off x="259200" y="100703"/>
            <a:ext cx="3604775" cy="846327"/>
          </a:xfrm>
        </p:spPr>
        <p:txBody>
          <a:bodyPr/>
          <a:lstStyle/>
          <a:p>
            <a:r>
              <a:rPr lang="en-US"/>
              <a:t>Primary Title text</a:t>
            </a:r>
          </a:p>
        </p:txBody>
      </p:sp>
      <p:sp>
        <p:nvSpPr>
          <p:cNvPr id="11" name="Rectangle 10">
            <a:extLst>
              <a:ext uri="{FF2B5EF4-FFF2-40B4-BE49-F238E27FC236}">
                <a16:creationId xmlns:a16="http://schemas.microsoft.com/office/drawing/2014/main" id="{E429EECE-E717-0705-AC8E-9E291A6F2D0D}"/>
              </a:ext>
            </a:extLst>
          </p:cNvPr>
          <p:cNvSpPr/>
          <p:nvPr userDrawn="1"/>
        </p:nvSpPr>
        <p:spPr bwMode="gray">
          <a:xfrm>
            <a:off x="4224338" y="536104"/>
            <a:ext cx="7701970" cy="4460421"/>
          </a:xfrm>
          <a:prstGeom prst="rect">
            <a:avLst/>
          </a:prstGeom>
          <a:solidFill>
            <a:srgbClr val="22222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
        <p:nvSpPr>
          <p:cNvPr id="12" name="Media Placeholder 4">
            <a:extLst>
              <a:ext uri="{FF2B5EF4-FFF2-40B4-BE49-F238E27FC236}">
                <a16:creationId xmlns:a16="http://schemas.microsoft.com/office/drawing/2014/main" id="{4D8D6ED7-7F6A-D0C2-AD67-4ED7BA8E329A}"/>
              </a:ext>
            </a:extLst>
          </p:cNvPr>
          <p:cNvSpPr>
            <a:spLocks noGrp="1"/>
          </p:cNvSpPr>
          <p:nvPr>
            <p:ph type="media" sz="quarter" idx="11" hasCustomPrompt="1"/>
          </p:nvPr>
        </p:nvSpPr>
        <p:spPr>
          <a:xfrm>
            <a:off x="4327139" y="756559"/>
            <a:ext cx="7509963" cy="4130480"/>
          </a:xfrm>
        </p:spPr>
        <p:txBody>
          <a:bodyPr anchor="ctr" anchorCtr="0"/>
          <a:lstStyle>
            <a:lvl1pPr algn="ctr">
              <a:defRPr sz="1400">
                <a:solidFill>
                  <a:schemeClr val="bg1"/>
                </a:solidFill>
              </a:defRPr>
            </a:lvl1pPr>
          </a:lstStyle>
          <a:p>
            <a:r>
              <a:rPr lang="en-GB"/>
              <a:t>[Click to insert screen recording from TYA platform here]</a:t>
            </a:r>
          </a:p>
        </p:txBody>
      </p:sp>
      <p:pic>
        <p:nvPicPr>
          <p:cNvPr id="14" name="Picture 13">
            <a:extLst>
              <a:ext uri="{FF2B5EF4-FFF2-40B4-BE49-F238E27FC236}">
                <a16:creationId xmlns:a16="http://schemas.microsoft.com/office/drawing/2014/main" id="{9A626309-648F-4C8B-B3E7-E1B6C8DD1A0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24338" y="412084"/>
            <a:ext cx="7708462" cy="243730"/>
          </a:xfrm>
          <a:prstGeom prst="rect">
            <a:avLst/>
          </a:prstGeom>
        </p:spPr>
      </p:pic>
    </p:spTree>
    <p:extLst>
      <p:ext uri="{BB962C8B-B14F-4D97-AF65-F5344CB8AC3E}">
        <p14:creationId xmlns:p14="http://schemas.microsoft.com/office/powerpoint/2010/main" val="1049827677"/>
      </p:ext>
    </p:extLst>
  </p:cSld>
  <p:clrMapOvr>
    <a:overrideClrMapping bg1="lt1" tx1="dk1" bg2="lt2" tx2="dk2" accent1="accent1" accent2="accent2" accent3="accent3" accent4="accent4" accent5="accent5" accent6="accent6" hlink="hlink" folHlink="folHlink"/>
  </p:clrMapOvr>
  <p:transition>
    <p:fade/>
  </p:transition>
  <p:hf hdr="0" ftr="0"/>
  <p:extLst>
    <p:ext uri="{DCECCB84-F9BA-43D5-87BE-67443E8EF086}">
      <p15:sldGuideLst xmlns:p15="http://schemas.microsoft.com/office/powerpoint/2012/main">
        <p15:guide id="2" pos="2547">
          <p15:clr>
            <a:srgbClr val="5ACBF0"/>
          </p15:clr>
        </p15:guide>
        <p15:guide id="3" pos="2661">
          <p15:clr>
            <a:srgbClr val="5ACBF0"/>
          </p15:clr>
        </p15:guide>
        <p15:guide id="4" pos="2434">
          <p15:clr>
            <a:srgbClr val="C35E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Marker only [do not use]">
    <p:bg>
      <p:bgRef idx="1001">
        <a:schemeClr val="bg2"/>
      </p:bgRef>
    </p:bg>
    <p:spTree>
      <p:nvGrpSpPr>
        <p:cNvPr id="1" name=""/>
        <p:cNvGrpSpPr/>
        <p:nvPr/>
      </p:nvGrpSpPr>
      <p:grpSpPr>
        <a:xfrm>
          <a:off x="0" y="0"/>
          <a:ext cx="0" cy="0"/>
          <a:chOff x="0" y="0"/>
          <a:chExt cx="0" cy="0"/>
        </a:xfrm>
      </p:grpSpPr>
      <p:sp>
        <p:nvSpPr>
          <p:cNvPr id="2" name="TextBox 1"/>
          <p:cNvSpPr txBox="1"/>
          <p:nvPr/>
        </p:nvSpPr>
        <p:spPr bwMode="auto">
          <a:xfrm>
            <a:off x="417513" y="1630395"/>
            <a:ext cx="5629275" cy="3816425"/>
          </a:xfrm>
          <a:prstGeom prst="rect">
            <a:avLst/>
          </a:prstGeom>
          <a:noFill/>
        </p:spPr>
        <p:txBody>
          <a:bodyPr wrap="square" lIns="121917" tIns="60958" rIns="121917" bIns="60958" rtlCol="0">
            <a:spAutoFit/>
          </a:bodyPr>
          <a:lstStyle/>
          <a:p>
            <a:pPr marL="0" indent="0" algn="l">
              <a:spcAft>
                <a:spcPts val="0"/>
              </a:spcAft>
              <a:buClr>
                <a:srgbClr val="FFB81C"/>
              </a:buClr>
              <a:buFont typeface="Wingdings" pitchFamily="2" charset="2"/>
              <a:buNone/>
            </a:pPr>
            <a:r>
              <a:rPr lang="en-GB" sz="2000" b="0">
                <a:solidFill>
                  <a:srgbClr val="FCC600"/>
                </a:solidFill>
                <a:latin typeface="+mn-lt"/>
              </a:rPr>
              <a:t>Any Layouts or Masters you see </a:t>
            </a:r>
            <a:r>
              <a:rPr lang="en-GB" sz="2000" b="0" baseline="0">
                <a:solidFill>
                  <a:srgbClr val="FCC600"/>
                </a:solidFill>
                <a:latin typeface="+mn-lt"/>
              </a:rPr>
              <a:t>added after this layout are usually </a:t>
            </a:r>
            <a:r>
              <a:rPr lang="en-GB" sz="2000" b="1" baseline="0">
                <a:solidFill>
                  <a:srgbClr val="FCC600"/>
                </a:solidFill>
                <a:latin typeface="+mn-lt"/>
              </a:rPr>
              <a:t>duplicates</a:t>
            </a:r>
            <a:r>
              <a:rPr lang="en-GB" sz="2000" b="0" baseline="0">
                <a:solidFill>
                  <a:srgbClr val="FCC600"/>
                </a:solidFill>
                <a:latin typeface="+mn-lt"/>
              </a:rPr>
              <a:t> or </a:t>
            </a:r>
            <a:r>
              <a:rPr lang="en-GB" sz="2000" b="1" baseline="0">
                <a:solidFill>
                  <a:srgbClr val="FCC600"/>
                </a:solidFill>
                <a:latin typeface="+mn-lt"/>
              </a:rPr>
              <a:t>old </a:t>
            </a:r>
            <a:r>
              <a:rPr lang="en-GB" sz="2000" b="0" baseline="0">
                <a:solidFill>
                  <a:srgbClr val="FCC600"/>
                </a:solidFill>
                <a:latin typeface="+mn-lt"/>
              </a:rPr>
              <a:t>styles inserted from copying over slides from old templates. This happens when you paste slides using ‘</a:t>
            </a:r>
            <a:r>
              <a:rPr lang="en-GB" sz="2000" b="1" i="0" baseline="0">
                <a:solidFill>
                  <a:srgbClr val="FCC600"/>
                </a:solidFill>
                <a:latin typeface="+mn-lt"/>
              </a:rPr>
              <a:t>Keep Source Formatting</a:t>
            </a:r>
            <a:r>
              <a:rPr lang="en-GB" sz="2000" b="0" i="0" baseline="0">
                <a:solidFill>
                  <a:srgbClr val="FCC600"/>
                </a:solidFill>
                <a:latin typeface="+mn-lt"/>
              </a:rPr>
              <a:t>’</a:t>
            </a:r>
            <a:r>
              <a:rPr lang="en-GB" sz="2000" b="0" i="1" baseline="0">
                <a:solidFill>
                  <a:srgbClr val="FCC600"/>
                </a:solidFill>
                <a:latin typeface="+mn-lt"/>
              </a:rPr>
              <a:t>.</a:t>
            </a:r>
          </a:p>
          <a:p>
            <a:pPr marL="0" indent="0" algn="l">
              <a:spcAft>
                <a:spcPts val="0"/>
              </a:spcAft>
              <a:buClr>
                <a:srgbClr val="FFB81C"/>
              </a:buClr>
              <a:buFont typeface="Arial" panose="020B0604020202020204" pitchFamily="34" charset="0"/>
              <a:buNone/>
            </a:pPr>
            <a:endParaRPr lang="en-GB" sz="2000" b="0" i="0" baseline="0">
              <a:solidFill>
                <a:schemeClr val="tx1"/>
              </a:solidFill>
              <a:latin typeface="+mn-lt"/>
            </a:endParaRPr>
          </a:p>
          <a:p>
            <a:pPr marL="0" indent="0" algn="l">
              <a:spcAft>
                <a:spcPts val="0"/>
              </a:spcAft>
              <a:buClr>
                <a:srgbClr val="FFB81C"/>
              </a:buClr>
              <a:buFont typeface="Arial" panose="020B0604020202020204" pitchFamily="34" charset="0"/>
              <a:buNone/>
            </a:pPr>
            <a:r>
              <a:rPr lang="en-GB" sz="2000" b="0" i="0" baseline="0">
                <a:solidFill>
                  <a:schemeClr val="tx1"/>
                </a:solidFill>
                <a:latin typeface="+mn-lt"/>
              </a:rPr>
              <a:t>Keep an eye out for: </a:t>
            </a:r>
          </a:p>
          <a:p>
            <a:pPr marL="342900" indent="-342900" algn="l">
              <a:spcAft>
                <a:spcPts val="0"/>
              </a:spcAft>
              <a:buClr>
                <a:srgbClr val="FFB81C"/>
              </a:buClr>
              <a:buFont typeface="Wingdings 2" panose="05020102010507070707" pitchFamily="18" charset="2"/>
              <a:buChar char="P"/>
            </a:pPr>
            <a:r>
              <a:rPr lang="en-GB" sz="2000" b="0" i="0" baseline="0">
                <a:solidFill>
                  <a:schemeClr val="tx1"/>
                </a:solidFill>
                <a:latin typeface="+mn-lt"/>
              </a:rPr>
              <a:t>consistent logo format and position</a:t>
            </a:r>
          </a:p>
          <a:p>
            <a:pPr marL="342900" indent="-342900" algn="l">
              <a:spcAft>
                <a:spcPts val="0"/>
              </a:spcAft>
              <a:buClr>
                <a:srgbClr val="FFB81C"/>
              </a:buClr>
              <a:buFont typeface="Wingdings 2" panose="05020102010507070707" pitchFamily="18" charset="2"/>
              <a:buChar char="P"/>
            </a:pPr>
            <a:r>
              <a:rPr lang="en-GB" sz="2000" b="0" i="0" baseline="0">
                <a:solidFill>
                  <a:schemeClr val="tx1"/>
                </a:solidFill>
                <a:latin typeface="+mn-lt"/>
              </a:rPr>
              <a:t>consistent </a:t>
            </a:r>
            <a:r>
              <a:rPr lang="en-GB" sz="2000" b="1" i="0" baseline="0">
                <a:solidFill>
                  <a:schemeClr val="tx1"/>
                </a:solidFill>
                <a:latin typeface="+mn-lt"/>
              </a:rPr>
              <a:t>Arial</a:t>
            </a:r>
            <a:r>
              <a:rPr lang="en-GB" sz="2000" b="0" i="0" baseline="0">
                <a:solidFill>
                  <a:schemeClr val="tx1"/>
                </a:solidFill>
                <a:latin typeface="+mn-lt"/>
              </a:rPr>
              <a:t> font throughout </a:t>
            </a:r>
            <a:r>
              <a:rPr lang="en-GB" sz="2000" b="0" i="0" baseline="0">
                <a:solidFill>
                  <a:schemeClr val="tx1"/>
                </a:solidFill>
                <a:latin typeface="Arial" panose="020B0604020202020204" pitchFamily="34" charset="0"/>
                <a:cs typeface="Arial" panose="020B0604020202020204" pitchFamily="34" charset="0"/>
              </a:rPr>
              <a:t>(not Calibri!)</a:t>
            </a:r>
          </a:p>
          <a:p>
            <a:pPr marL="0" indent="0" algn="l">
              <a:spcAft>
                <a:spcPts val="0"/>
              </a:spcAft>
              <a:buClr>
                <a:srgbClr val="FFB81C"/>
              </a:buClr>
              <a:buFont typeface="Wingdings 2" panose="05020102010507070707" pitchFamily="18" charset="2"/>
              <a:buNone/>
            </a:pPr>
            <a:br>
              <a:rPr lang="en-GB" sz="2000" b="0" i="0" baseline="0">
                <a:solidFill>
                  <a:schemeClr val="tx1"/>
                </a:solidFill>
                <a:latin typeface="Arial" panose="020B0604020202020204" pitchFamily="34" charset="0"/>
                <a:cs typeface="Arial" panose="020B0604020202020204" pitchFamily="34" charset="0"/>
              </a:rPr>
            </a:br>
            <a:r>
              <a:rPr lang="en-GB" sz="2000" b="0" i="0" baseline="0">
                <a:solidFill>
                  <a:schemeClr val="tx1"/>
                </a:solidFill>
                <a:latin typeface="+mn-lt"/>
              </a:rPr>
              <a:t>- this is usually the giveaway on </a:t>
            </a:r>
            <a:r>
              <a:rPr lang="en-GB" sz="2000" b="1" i="0" baseline="0">
                <a:solidFill>
                  <a:schemeClr val="tx1"/>
                </a:solidFill>
                <a:latin typeface="+mn-lt"/>
              </a:rPr>
              <a:t>old</a:t>
            </a:r>
            <a:r>
              <a:rPr lang="en-GB" sz="2000" b="0" i="0" baseline="0">
                <a:solidFill>
                  <a:schemeClr val="tx1"/>
                </a:solidFill>
                <a:latin typeface="+mn-lt"/>
              </a:rPr>
              <a:t> templates sneaking in.  </a:t>
            </a:r>
          </a:p>
        </p:txBody>
      </p:sp>
      <p:sp>
        <p:nvSpPr>
          <p:cNvPr id="3" name="Arrow: Down 2">
            <a:extLst>
              <a:ext uri="{FF2B5EF4-FFF2-40B4-BE49-F238E27FC236}">
                <a16:creationId xmlns:a16="http://schemas.microsoft.com/office/drawing/2014/main" id="{58923B35-2BF9-4F0C-9B69-F23646DC9679}"/>
              </a:ext>
            </a:extLst>
          </p:cNvPr>
          <p:cNvSpPr/>
          <p:nvPr/>
        </p:nvSpPr>
        <p:spPr bwMode="gray">
          <a:xfrm>
            <a:off x="8093076" y="4529571"/>
            <a:ext cx="2343150" cy="1707717"/>
          </a:xfrm>
          <a:prstGeom prst="downArrow">
            <a:avLst/>
          </a:prstGeom>
          <a:solidFill>
            <a:srgbClr val="FCC6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
        <p:nvSpPr>
          <p:cNvPr id="5" name="Rectangle 4">
            <a:extLst>
              <a:ext uri="{FF2B5EF4-FFF2-40B4-BE49-F238E27FC236}">
                <a16:creationId xmlns:a16="http://schemas.microsoft.com/office/drawing/2014/main" id="{EE1A50A5-A529-4114-A576-3B6CD517D4E2}"/>
              </a:ext>
            </a:extLst>
          </p:cNvPr>
          <p:cNvSpPr/>
          <p:nvPr/>
        </p:nvSpPr>
        <p:spPr bwMode="auto">
          <a:xfrm>
            <a:off x="6600826" y="3468720"/>
            <a:ext cx="5327650" cy="1354213"/>
          </a:xfrm>
          <a:prstGeom prst="rect">
            <a:avLst/>
          </a:prstGeom>
          <a:noFill/>
        </p:spPr>
        <p:txBody>
          <a:bodyPr wrap="square" lIns="121917" tIns="60958" rIns="121917" bIns="60958" rtlCol="0">
            <a:spAutoFit/>
          </a:bodyPr>
          <a:lstStyle/>
          <a:p>
            <a:pPr lvl="0" indent="0">
              <a:spcAft>
                <a:spcPts val="4000"/>
              </a:spcAft>
              <a:buClr>
                <a:srgbClr val="FFB81C"/>
              </a:buClr>
              <a:buFont typeface="Wingdings" pitchFamily="2" charset="2"/>
              <a:buNone/>
            </a:pPr>
            <a:r>
              <a:rPr lang="en-GB" sz="2000" b="0">
                <a:solidFill>
                  <a:srgbClr val="FCC600"/>
                </a:solidFill>
              </a:rPr>
              <a:t>Delete any duplicate or old Masters/layouts and your slides should re-apply themselves to an appropriate layout from this file’s original Master.</a:t>
            </a:r>
          </a:p>
        </p:txBody>
      </p:sp>
    </p:spTree>
    <p:extLst>
      <p:ext uri="{BB962C8B-B14F-4D97-AF65-F5344CB8AC3E}">
        <p14:creationId xmlns:p14="http://schemas.microsoft.com/office/powerpoint/2010/main" val="36620588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rame-by-Frame FT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43EB-37E6-C8D2-576C-C25718564F08}"/>
              </a:ext>
            </a:extLst>
          </p:cNvPr>
          <p:cNvSpPr>
            <a:spLocks noGrp="1"/>
          </p:cNvSpPr>
          <p:nvPr>
            <p:ph type="title" hasCustomPrompt="1"/>
          </p:nvPr>
        </p:nvSpPr>
        <p:spPr>
          <a:xfrm>
            <a:off x="363166" y="100703"/>
            <a:ext cx="9502194" cy="846327"/>
          </a:xfrm>
        </p:spPr>
        <p:txBody>
          <a:bodyPr anchor="ctr">
            <a:noAutofit/>
          </a:bodyPr>
          <a:lstStyle>
            <a:lvl1pPr algn="ctr">
              <a:defRPr sz="2000" b="0">
                <a:solidFill>
                  <a:schemeClr val="bg1"/>
                </a:solidFill>
              </a:defRPr>
            </a:lvl1pPr>
          </a:lstStyle>
          <a:p>
            <a:r>
              <a:rPr lang="en-GB"/>
              <a:t>Headline points of interest</a:t>
            </a:r>
            <a:endParaRPr lang="en-US"/>
          </a:p>
        </p:txBody>
      </p:sp>
      <p:sp>
        <p:nvSpPr>
          <p:cNvPr id="9" name="Slide Number Placeholder">
            <a:extLst>
              <a:ext uri="{FF2B5EF4-FFF2-40B4-BE49-F238E27FC236}">
                <a16:creationId xmlns:a16="http://schemas.microsoft.com/office/drawing/2014/main" id="{20D5A7BA-457A-6429-701D-6B522C8C0C6E}"/>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10" name="© System1 Group Text">
            <a:extLst>
              <a:ext uri="{FF2B5EF4-FFF2-40B4-BE49-F238E27FC236}">
                <a16:creationId xmlns:a16="http://schemas.microsoft.com/office/drawing/2014/main" id="{42BFECB2-7880-04EC-732E-8C7B4A15BF94}"/>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4" name="S1 logo">
            <a:extLst>
              <a:ext uri="{FF2B5EF4-FFF2-40B4-BE49-F238E27FC236}">
                <a16:creationId xmlns:a16="http://schemas.microsoft.com/office/drawing/2014/main" id="{D1D9101E-596F-65AF-A81A-0C2AA370B4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166" y="6416529"/>
            <a:ext cx="794647" cy="188311"/>
          </a:xfrm>
          <a:prstGeom prst="rect">
            <a:avLst/>
          </a:prstGeom>
        </p:spPr>
      </p:pic>
      <p:pic>
        <p:nvPicPr>
          <p:cNvPr id="5" name="Graphic 4">
            <a:extLst>
              <a:ext uri="{FF2B5EF4-FFF2-40B4-BE49-F238E27FC236}">
                <a16:creationId xmlns:a16="http://schemas.microsoft.com/office/drawing/2014/main" id="{1AF696CA-1243-6851-7AE4-2623ECDBC3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70363" y="6339734"/>
            <a:ext cx="1272036" cy="315860"/>
          </a:xfrm>
          <a:prstGeom prst="rect">
            <a:avLst/>
          </a:prstGeom>
        </p:spPr>
      </p:pic>
    </p:spTree>
    <p:extLst>
      <p:ext uri="{BB962C8B-B14F-4D97-AF65-F5344CB8AC3E}">
        <p14:creationId xmlns:p14="http://schemas.microsoft.com/office/powerpoint/2010/main" val="92990708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YA Pink Blank">
    <p:bg>
      <p:bgRef idx="1001">
        <a:schemeClr val="bg2"/>
      </p:bgRef>
    </p:bg>
    <p:spTree>
      <p:nvGrpSpPr>
        <p:cNvPr id="1" name=""/>
        <p:cNvGrpSpPr/>
        <p:nvPr/>
      </p:nvGrpSpPr>
      <p:grpSpPr>
        <a:xfrm>
          <a:off x="0" y="0"/>
          <a:ext cx="0" cy="0"/>
          <a:chOff x="0" y="0"/>
          <a:chExt cx="0" cy="0"/>
        </a:xfrm>
      </p:grpSpPr>
      <p:sp>
        <p:nvSpPr>
          <p:cNvPr id="3" name="Slide Number Placeholder" hidden="1">
            <a:extLst>
              <a:ext uri="{FF2B5EF4-FFF2-40B4-BE49-F238E27FC236}">
                <a16:creationId xmlns:a16="http://schemas.microsoft.com/office/drawing/2014/main" id="{A94DEDBB-9257-E5AD-E271-B8833D2B94FF}"/>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chemeClr val="accent1">
                    <a:lumMod val="60000"/>
                    <a:lumOff val="40000"/>
                  </a:schemeClr>
                </a:solidFill>
                <a:latin typeface="+mn-lt"/>
                <a:cs typeface="Arial" panose="020B0604020202020204" pitchFamily="34" charset="0"/>
              </a:rPr>
              <a:pPr algn="r"/>
              <a:t>‹#›</a:t>
            </a:fld>
            <a:endParaRPr lang="en-GB" sz="800">
              <a:solidFill>
                <a:schemeClr val="accent1">
                  <a:lumMod val="60000"/>
                  <a:lumOff val="40000"/>
                </a:schemeClr>
              </a:solidFill>
              <a:latin typeface="+mn-lt"/>
              <a:cs typeface="Arial" panose="020B0604020202020204" pitchFamily="34" charset="0"/>
            </a:endParaRPr>
          </a:p>
        </p:txBody>
      </p:sp>
      <p:sp>
        <p:nvSpPr>
          <p:cNvPr id="4" name="© System1 Group Text" hidden="1">
            <a:extLst>
              <a:ext uri="{FF2B5EF4-FFF2-40B4-BE49-F238E27FC236}">
                <a16:creationId xmlns:a16="http://schemas.microsoft.com/office/drawing/2014/main" id="{E5C2D5B5-8C1D-D831-6724-B0F58D357A45}"/>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chemeClr val="accent1">
                    <a:lumMod val="60000"/>
                    <a:lumOff val="40000"/>
                  </a:schemeClr>
                </a:solidFill>
                <a:latin typeface="+mn-lt"/>
                <a:cs typeface="Arial" panose="020B0604020202020204" pitchFamily="34" charset="0"/>
              </a:rPr>
              <a:t>© System1</a:t>
            </a:r>
            <a:r>
              <a:rPr lang="en-GB" sz="900" baseline="0">
                <a:solidFill>
                  <a:schemeClr val="accent1">
                    <a:lumMod val="60000"/>
                    <a:lumOff val="40000"/>
                  </a:schemeClr>
                </a:solidFill>
                <a:latin typeface="+mn-lt"/>
                <a:cs typeface="Arial" panose="020B0604020202020204" pitchFamily="34" charset="0"/>
              </a:rPr>
              <a:t> Group PLC</a:t>
            </a:r>
            <a:endParaRPr lang="en-GB" sz="900">
              <a:solidFill>
                <a:schemeClr val="accent1">
                  <a:lumMod val="60000"/>
                  <a:lumOff val="40000"/>
                </a:schemeClr>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AE14401D-EBFB-F8F0-2909-B796479D9503}"/>
              </a:ext>
            </a:extLst>
          </p:cNvPr>
          <p:cNvSpPr>
            <a:spLocks noGrp="1"/>
          </p:cNvSpPr>
          <p:nvPr>
            <p:ph type="title"/>
          </p:nvPr>
        </p:nvSpPr>
        <p:spPr>
          <a:xfrm>
            <a:off x="894000" y="2311311"/>
            <a:ext cx="10404000" cy="771653"/>
          </a:xfrm>
        </p:spPr>
        <p:txBody>
          <a:bodyPr anchor="b"/>
          <a:lstStyle>
            <a:lvl1pPr>
              <a:defRPr sz="2800">
                <a:latin typeface="+mj-lt"/>
              </a:defRPr>
            </a:lvl1pPr>
          </a:lstStyle>
          <a:p>
            <a:r>
              <a:rPr lang="en-US"/>
              <a:t>Click to edit Master title style</a:t>
            </a:r>
          </a:p>
        </p:txBody>
      </p:sp>
    </p:spTree>
    <p:extLst>
      <p:ext uri="{BB962C8B-B14F-4D97-AF65-F5344CB8AC3E}">
        <p14:creationId xmlns:p14="http://schemas.microsoft.com/office/powerpoint/2010/main" val="13613102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YA Title Only">
    <p:spTree>
      <p:nvGrpSpPr>
        <p:cNvPr id="1" name=""/>
        <p:cNvGrpSpPr/>
        <p:nvPr/>
      </p:nvGrpSpPr>
      <p:grpSpPr>
        <a:xfrm>
          <a:off x="0" y="0"/>
          <a:ext cx="0" cy="0"/>
          <a:chOff x="0" y="0"/>
          <a:chExt cx="0" cy="0"/>
        </a:xfrm>
      </p:grpSpPr>
      <p:pic>
        <p:nvPicPr>
          <p:cNvPr id="5" name="Express Logo">
            <a:extLst>
              <a:ext uri="{FF2B5EF4-FFF2-40B4-BE49-F238E27FC236}">
                <a16:creationId xmlns:a16="http://schemas.microsoft.com/office/drawing/2014/main" id="{1BD28276-C81D-3B3D-A6A7-0D6F172B489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5688" y="6390863"/>
            <a:ext cx="1617939" cy="337347"/>
          </a:xfrm>
          <a:prstGeom prst="rect">
            <a:avLst/>
          </a:prstGeom>
        </p:spPr>
      </p:pic>
      <p:pic>
        <p:nvPicPr>
          <p:cNvPr id="3" name="S1 Create Logo">
            <a:extLst>
              <a:ext uri="{FF2B5EF4-FFF2-40B4-BE49-F238E27FC236}">
                <a16:creationId xmlns:a16="http://schemas.microsoft.com/office/drawing/2014/main" id="{D01E04E8-EB97-A256-5470-F110E3D844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986" y="6336981"/>
            <a:ext cx="1094493" cy="375255"/>
          </a:xfrm>
          <a:prstGeom prst="rect">
            <a:avLst/>
          </a:prstGeom>
        </p:spPr>
      </p:pic>
      <p:sp>
        <p:nvSpPr>
          <p:cNvPr id="6" name="Slide Number Placeholder" hidden="1">
            <a:extLst>
              <a:ext uri="{FF2B5EF4-FFF2-40B4-BE49-F238E27FC236}">
                <a16:creationId xmlns:a16="http://schemas.microsoft.com/office/drawing/2014/main" id="{4B5F40CB-63E6-B52D-55D0-145C90FF2B43}"/>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7" name="© System1 Group Text" hidden="1">
            <a:extLst>
              <a:ext uri="{FF2B5EF4-FFF2-40B4-BE49-F238E27FC236}">
                <a16:creationId xmlns:a16="http://schemas.microsoft.com/office/drawing/2014/main" id="{49333B3D-3CE8-1C09-AA1A-09E6BE367391}"/>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1AC307D7-8F94-F583-D0D1-21DD50718B9D}"/>
              </a:ext>
            </a:extLst>
          </p:cNvPr>
          <p:cNvSpPr>
            <a:spLocks noGrp="1"/>
          </p:cNvSpPr>
          <p:nvPr>
            <p:ph type="title"/>
          </p:nvPr>
        </p:nvSpPr>
        <p:spPr/>
        <p:txBody>
          <a:bodyPr/>
          <a:lstStyle>
            <a:lvl1pPr>
              <a:defRPr sz="2200"/>
            </a:lvl1pPr>
          </a:lstStyle>
          <a:p>
            <a:r>
              <a:rPr lang="en-US"/>
              <a:t>Click to edit Master title style</a:t>
            </a:r>
          </a:p>
        </p:txBody>
      </p:sp>
    </p:spTree>
    <p:extLst>
      <p:ext uri="{BB962C8B-B14F-4D97-AF65-F5344CB8AC3E}">
        <p14:creationId xmlns:p14="http://schemas.microsoft.com/office/powerpoint/2010/main" val="173411617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YA Pink Title Only">
    <p:bg>
      <p:bgRef idx="1001">
        <a:schemeClr val="bg2"/>
      </p:bgRef>
    </p:bg>
    <p:spTree>
      <p:nvGrpSpPr>
        <p:cNvPr id="1" name=""/>
        <p:cNvGrpSpPr/>
        <p:nvPr/>
      </p:nvGrpSpPr>
      <p:grpSpPr>
        <a:xfrm>
          <a:off x="0" y="0"/>
          <a:ext cx="0" cy="0"/>
          <a:chOff x="0" y="0"/>
          <a:chExt cx="0" cy="0"/>
        </a:xfrm>
      </p:grpSpPr>
      <p:pic>
        <p:nvPicPr>
          <p:cNvPr id="3" name="Express Logo">
            <a:extLst>
              <a:ext uri="{FF2B5EF4-FFF2-40B4-BE49-F238E27FC236}">
                <a16:creationId xmlns:a16="http://schemas.microsoft.com/office/drawing/2014/main" id="{3A8374FB-D34C-04FD-0306-5EDC1E4AB0A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5688" y="6390863"/>
            <a:ext cx="1617939" cy="337347"/>
          </a:xfrm>
          <a:prstGeom prst="rect">
            <a:avLst/>
          </a:prstGeom>
        </p:spPr>
      </p:pic>
      <p:pic>
        <p:nvPicPr>
          <p:cNvPr id="4" name="S1 Create Logo">
            <a:extLst>
              <a:ext uri="{FF2B5EF4-FFF2-40B4-BE49-F238E27FC236}">
                <a16:creationId xmlns:a16="http://schemas.microsoft.com/office/drawing/2014/main" id="{81A077E1-83D4-002F-AD04-F98AAD45B9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986" y="6336981"/>
            <a:ext cx="1094493" cy="375255"/>
          </a:xfrm>
          <a:prstGeom prst="rect">
            <a:avLst/>
          </a:prstGeom>
        </p:spPr>
      </p:pic>
      <p:sp>
        <p:nvSpPr>
          <p:cNvPr id="5" name="Title 4">
            <a:extLst>
              <a:ext uri="{FF2B5EF4-FFF2-40B4-BE49-F238E27FC236}">
                <a16:creationId xmlns:a16="http://schemas.microsoft.com/office/drawing/2014/main" id="{7A7BB7C6-3CEF-E658-7CB7-66C760BBB0E1}"/>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843570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Main Intro">
    <p:bg>
      <p:bgPr>
        <a:solidFill>
          <a:schemeClr val="bg2"/>
        </a:solidFill>
        <a:effectLst/>
      </p:bgPr>
    </p:bg>
    <p:spTree>
      <p:nvGrpSpPr>
        <p:cNvPr id="1" name=""/>
        <p:cNvGrpSpPr/>
        <p:nvPr/>
      </p:nvGrpSpPr>
      <p:grpSpPr>
        <a:xfrm>
          <a:off x="0" y="0"/>
          <a:ext cx="0" cy="0"/>
          <a:chOff x="0" y="0"/>
          <a:chExt cx="0" cy="0"/>
        </a:xfrm>
      </p:grpSpPr>
      <p:sp>
        <p:nvSpPr>
          <p:cNvPr id="2" name="HERO Title Placeholder">
            <a:extLst>
              <a:ext uri="{FF2B5EF4-FFF2-40B4-BE49-F238E27FC236}">
                <a16:creationId xmlns:a16="http://schemas.microsoft.com/office/drawing/2014/main" id="{02D79CBE-6A68-41D1-8268-F71AD925938A}"/>
              </a:ext>
            </a:extLst>
          </p:cNvPr>
          <p:cNvSpPr>
            <a:spLocks noGrp="1"/>
          </p:cNvSpPr>
          <p:nvPr>
            <p:ph type="title" hasCustomPrompt="1"/>
          </p:nvPr>
        </p:nvSpPr>
        <p:spPr>
          <a:xfrm>
            <a:off x="730811" y="1187315"/>
            <a:ext cx="6477387" cy="1930400"/>
          </a:xfrm>
        </p:spPr>
        <p:txBody>
          <a:bodyPr lIns="36000" tIns="72000" rIns="36000" bIns="72000" anchor="b" anchorCtr="0">
            <a:noAutofit/>
          </a:bodyPr>
          <a:lstStyle>
            <a:lvl1pPr algn="l">
              <a:lnSpc>
                <a:spcPct val="100000"/>
              </a:lnSpc>
              <a:defRPr sz="3200" spc="-150" baseline="0">
                <a:solidFill>
                  <a:schemeClr val="tx1"/>
                </a:solidFill>
                <a:latin typeface="+mj-lt"/>
              </a:defRPr>
            </a:lvl1pPr>
          </a:lstStyle>
          <a:p>
            <a:pPr lvl="0"/>
            <a:r>
              <a:rPr lang="en-US"/>
              <a:t>[Presentation Title]</a:t>
            </a:r>
            <a:endParaRPr lang="en-GB"/>
          </a:p>
        </p:txBody>
      </p:sp>
      <p:sp>
        <p:nvSpPr>
          <p:cNvPr id="18" name="Text Placeholder 17">
            <a:extLst>
              <a:ext uri="{FF2B5EF4-FFF2-40B4-BE49-F238E27FC236}">
                <a16:creationId xmlns:a16="http://schemas.microsoft.com/office/drawing/2014/main" id="{4DA03670-4AC8-C0FC-B292-181A96A93C90}"/>
              </a:ext>
            </a:extLst>
          </p:cNvPr>
          <p:cNvSpPr>
            <a:spLocks noGrp="1"/>
          </p:cNvSpPr>
          <p:nvPr>
            <p:ph type="body" sz="quarter" idx="11" hasCustomPrompt="1"/>
          </p:nvPr>
        </p:nvSpPr>
        <p:spPr>
          <a:xfrm>
            <a:off x="723900" y="3191402"/>
            <a:ext cx="6484938" cy="2081078"/>
          </a:xfrm>
        </p:spPr>
        <p:txBody>
          <a:bodyPr lIns="36000" rIns="36000">
            <a:normAutofit/>
          </a:bodyPr>
          <a:lstStyle>
            <a:lvl1pPr marL="0" indent="0">
              <a:buNone/>
              <a:defRPr sz="2400" b="0"/>
            </a:lvl1pPr>
          </a:lstStyle>
          <a:p>
            <a:pPr lvl="0"/>
            <a:r>
              <a:rPr lang="en-US"/>
              <a:t>[DD Month Year]</a:t>
            </a:r>
          </a:p>
        </p:txBody>
      </p:sp>
      <p:sp>
        <p:nvSpPr>
          <p:cNvPr id="15" name="BG Pic Placeholder">
            <a:extLst>
              <a:ext uri="{FF2B5EF4-FFF2-40B4-BE49-F238E27FC236}">
                <a16:creationId xmlns:a16="http://schemas.microsoft.com/office/drawing/2014/main" id="{D658CFE9-D04A-BB80-130E-DA566DF9FC92}"/>
              </a:ext>
            </a:extLst>
          </p:cNvPr>
          <p:cNvSpPr>
            <a:spLocks noGrp="1"/>
          </p:cNvSpPr>
          <p:nvPr>
            <p:ph type="pic" sz="quarter" idx="10" hasCustomPrompt="1"/>
          </p:nvPr>
        </p:nvSpPr>
        <p:spPr bwMode="ltGray">
          <a:xfrm>
            <a:off x="393995" y="355600"/>
            <a:ext cx="11404010" cy="6146804"/>
          </a:xfrm>
          <a:prstGeom prst="roundRect">
            <a:avLst>
              <a:gd name="adj" fmla="val 448"/>
            </a:avLst>
          </a:prstGeom>
          <a:solidFill>
            <a:schemeClr val="bg1">
              <a:alpha val="31000"/>
            </a:schemeClr>
          </a:solidFill>
          <a:ln w="12700">
            <a:solidFill>
              <a:schemeClr val="tx1"/>
            </a:solidFill>
          </a:ln>
          <a:effectLst/>
        </p:spPr>
        <p:txBody>
          <a:bodyPr lIns="396000" tIns="0" rIns="180000" bIns="0" anchor="ctr">
            <a:noAutofit/>
          </a:bodyPr>
          <a:lstStyle>
            <a:lvl1pPr marL="0" indent="0" algn="r">
              <a:spcBef>
                <a:spcPts val="0"/>
              </a:spcBef>
              <a:buNone/>
              <a:defRPr sz="1200" b="0" baseline="0">
                <a:solidFill>
                  <a:srgbClr val="FFC000"/>
                </a:solidFill>
                <a:sym typeface="Wingdings" panose="05000000000000000000" pitchFamily="2" charset="2"/>
              </a:defRPr>
            </a:lvl1pPr>
          </a:lstStyle>
          <a:p>
            <a:r>
              <a:rPr lang="en-GB" noProof="0"/>
              <a:t>Either click centre icon to add image from file or URL</a:t>
            </a:r>
            <a:br>
              <a:rPr lang="en-GB" noProof="0"/>
            </a:br>
            <a:br>
              <a:rPr lang="en-GB" noProof="0"/>
            </a:br>
            <a:r>
              <a:rPr lang="en-GB" noProof="0"/>
              <a:t>Or simply click the placeholder itself </a:t>
            </a:r>
            <a:br>
              <a:rPr lang="en-GB" noProof="0"/>
            </a:br>
            <a:r>
              <a:rPr lang="en-GB" noProof="0"/>
              <a:t>and paste image from clipboard</a:t>
            </a:r>
            <a:br>
              <a:rPr lang="en-GB" noProof="0"/>
            </a:br>
            <a:br>
              <a:rPr lang="en-GB" noProof="0"/>
            </a:br>
            <a:r>
              <a:rPr lang="en-GB" noProof="0"/>
              <a:t>Then right click, ‘Send to Back’</a:t>
            </a:r>
          </a:p>
        </p:txBody>
      </p:sp>
    </p:spTree>
    <p:extLst>
      <p:ext uri="{BB962C8B-B14F-4D97-AF65-F5344CB8AC3E}">
        <p14:creationId xmlns:p14="http://schemas.microsoft.com/office/powerpoint/2010/main" val="3793303608"/>
      </p:ext>
    </p:extLst>
  </p:cSld>
  <p:clrMapOvr>
    <a:overrideClrMapping bg1="dk1" tx1="lt1" bg2="dk2" tx2="lt2" accent1="accent1" accent2="accent2" accent3="accent3" accent4="accent4" accent5="accent5" accent6="accent6" hlink="hlink" folHlink="folHlink"/>
  </p:clrMapOvr>
  <p:transition>
    <p:fade/>
  </p:transition>
  <p:hf hdr="0"/>
  <p:extLst>
    <p:ext uri="{DCECCB84-F9BA-43D5-87BE-67443E8EF086}">
      <p15:sldGuideLst xmlns:p15="http://schemas.microsoft.com/office/powerpoint/2012/main">
        <p15:guide id="1" pos="3840">
          <p15:clr>
            <a:srgbClr val="FBAE40"/>
          </p15:clr>
        </p15:guide>
        <p15:guide id="2" pos="45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YA Title Only">
    <p:spTree>
      <p:nvGrpSpPr>
        <p:cNvPr id="1" name=""/>
        <p:cNvGrpSpPr/>
        <p:nvPr/>
      </p:nvGrpSpPr>
      <p:grpSpPr>
        <a:xfrm>
          <a:off x="0" y="0"/>
          <a:ext cx="0" cy="0"/>
          <a:chOff x="0" y="0"/>
          <a:chExt cx="0" cy="0"/>
        </a:xfrm>
      </p:grpSpPr>
      <p:pic>
        <p:nvPicPr>
          <p:cNvPr id="5" name="Express Logo">
            <a:extLst>
              <a:ext uri="{FF2B5EF4-FFF2-40B4-BE49-F238E27FC236}">
                <a16:creationId xmlns:a16="http://schemas.microsoft.com/office/drawing/2014/main" id="{1BD28276-C81D-3B3D-A6A7-0D6F172B489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55688" y="6390863"/>
            <a:ext cx="1617939" cy="337347"/>
          </a:xfrm>
          <a:prstGeom prst="rect">
            <a:avLst/>
          </a:prstGeom>
        </p:spPr>
      </p:pic>
      <p:pic>
        <p:nvPicPr>
          <p:cNvPr id="3" name="S1 Create Logo">
            <a:extLst>
              <a:ext uri="{FF2B5EF4-FFF2-40B4-BE49-F238E27FC236}">
                <a16:creationId xmlns:a16="http://schemas.microsoft.com/office/drawing/2014/main" id="{D01E04E8-EB97-A256-5470-F110E3D844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2986" y="6336981"/>
            <a:ext cx="1094493" cy="375255"/>
          </a:xfrm>
          <a:prstGeom prst="rect">
            <a:avLst/>
          </a:prstGeom>
        </p:spPr>
      </p:pic>
      <p:sp>
        <p:nvSpPr>
          <p:cNvPr id="6" name="Slide Number Placeholder" hidden="1">
            <a:extLst>
              <a:ext uri="{FF2B5EF4-FFF2-40B4-BE49-F238E27FC236}">
                <a16:creationId xmlns:a16="http://schemas.microsoft.com/office/drawing/2014/main" id="{4B5F40CB-63E6-B52D-55D0-145C90FF2B43}"/>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7" name="© System1 Group Text" hidden="1">
            <a:extLst>
              <a:ext uri="{FF2B5EF4-FFF2-40B4-BE49-F238E27FC236}">
                <a16:creationId xmlns:a16="http://schemas.microsoft.com/office/drawing/2014/main" id="{49333B3D-3CE8-1C09-AA1A-09E6BE367391}"/>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sp>
        <p:nvSpPr>
          <p:cNvPr id="9" name="Title 8">
            <a:extLst>
              <a:ext uri="{FF2B5EF4-FFF2-40B4-BE49-F238E27FC236}">
                <a16:creationId xmlns:a16="http://schemas.microsoft.com/office/drawing/2014/main" id="{1AC307D7-8F94-F583-D0D1-21DD50718B9D}"/>
              </a:ext>
            </a:extLst>
          </p:cNvPr>
          <p:cNvSpPr>
            <a:spLocks noGrp="1"/>
          </p:cNvSpPr>
          <p:nvPr>
            <p:ph type="title"/>
          </p:nvPr>
        </p:nvSpPr>
        <p:spPr/>
        <p:txBody>
          <a:bodyPr/>
          <a:lstStyle>
            <a:lvl1pPr>
              <a:defRPr sz="2200"/>
            </a:lvl1pPr>
          </a:lstStyle>
          <a:p>
            <a:r>
              <a:rPr lang="en-US"/>
              <a:t>Click to edit Master title style</a:t>
            </a:r>
          </a:p>
        </p:txBody>
      </p:sp>
      <p:pic>
        <p:nvPicPr>
          <p:cNvPr id="8" name="ClientLogo">
            <a:extLst>
              <a:ext uri="{FF2B5EF4-FFF2-40B4-BE49-F238E27FC236}">
                <a16:creationId xmlns:a16="http://schemas.microsoft.com/office/drawing/2014/main" id="{3EB8E94B-CF33-C0E1-73DF-389D80AA1D4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61360" y="368301"/>
            <a:ext cx="660400" cy="404267"/>
          </a:xfrm>
          <a:prstGeom prst="rect">
            <a:avLst/>
          </a:prstGeom>
        </p:spPr>
      </p:pic>
    </p:spTree>
    <p:extLst>
      <p:ext uri="{BB962C8B-B14F-4D97-AF65-F5344CB8AC3E}">
        <p14:creationId xmlns:p14="http://schemas.microsoft.com/office/powerpoint/2010/main" val="246472801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Frame-by-Frame FT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43EB-37E6-C8D2-576C-C25718564F08}"/>
              </a:ext>
            </a:extLst>
          </p:cNvPr>
          <p:cNvSpPr>
            <a:spLocks noGrp="1"/>
          </p:cNvSpPr>
          <p:nvPr>
            <p:ph type="title" hasCustomPrompt="1"/>
          </p:nvPr>
        </p:nvSpPr>
        <p:spPr>
          <a:xfrm>
            <a:off x="363166" y="100703"/>
            <a:ext cx="9502194" cy="846327"/>
          </a:xfrm>
        </p:spPr>
        <p:txBody>
          <a:bodyPr anchor="ctr">
            <a:noAutofit/>
          </a:bodyPr>
          <a:lstStyle>
            <a:lvl1pPr algn="ctr">
              <a:defRPr sz="2000" b="0">
                <a:solidFill>
                  <a:schemeClr val="bg1"/>
                </a:solidFill>
              </a:defRPr>
            </a:lvl1pPr>
          </a:lstStyle>
          <a:p>
            <a:r>
              <a:rPr lang="en-GB"/>
              <a:t>Headline points of interest</a:t>
            </a:r>
            <a:endParaRPr lang="en-US"/>
          </a:p>
        </p:txBody>
      </p:sp>
      <p:sp>
        <p:nvSpPr>
          <p:cNvPr id="9" name="Slide Number Placeholder">
            <a:extLst>
              <a:ext uri="{FF2B5EF4-FFF2-40B4-BE49-F238E27FC236}">
                <a16:creationId xmlns:a16="http://schemas.microsoft.com/office/drawing/2014/main" id="{20D5A7BA-457A-6429-701D-6B522C8C0C6E}"/>
              </a:ext>
            </a:extLst>
          </p:cNvPr>
          <p:cNvSpPr txBox="1">
            <a:spLocks/>
          </p:cNvSpPr>
          <p:nvPr userDrawn="1"/>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10" name="© System1 Group Text">
            <a:extLst>
              <a:ext uri="{FF2B5EF4-FFF2-40B4-BE49-F238E27FC236}">
                <a16:creationId xmlns:a16="http://schemas.microsoft.com/office/drawing/2014/main" id="{42BFECB2-7880-04EC-732E-8C7B4A15BF94}"/>
              </a:ext>
            </a:extLst>
          </p:cNvPr>
          <p:cNvSpPr txBox="1">
            <a:spLocks/>
          </p:cNvSpPr>
          <p:nvPr userDrawn="1"/>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4" name="S1 logo">
            <a:extLst>
              <a:ext uri="{FF2B5EF4-FFF2-40B4-BE49-F238E27FC236}">
                <a16:creationId xmlns:a16="http://schemas.microsoft.com/office/drawing/2014/main" id="{D1D9101E-596F-65AF-A81A-0C2AA370B4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3166" y="6416529"/>
            <a:ext cx="794647" cy="188311"/>
          </a:xfrm>
          <a:prstGeom prst="rect">
            <a:avLst/>
          </a:prstGeom>
        </p:spPr>
      </p:pic>
      <p:pic>
        <p:nvPicPr>
          <p:cNvPr id="5" name="Graphic 4">
            <a:extLst>
              <a:ext uri="{FF2B5EF4-FFF2-40B4-BE49-F238E27FC236}">
                <a16:creationId xmlns:a16="http://schemas.microsoft.com/office/drawing/2014/main" id="{1AF696CA-1243-6851-7AE4-2623ECDBC3A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70363" y="6339734"/>
            <a:ext cx="1272036" cy="315860"/>
          </a:xfrm>
          <a:prstGeom prst="rect">
            <a:avLst/>
          </a:prstGeom>
        </p:spPr>
      </p:pic>
    </p:spTree>
    <p:extLst>
      <p:ext uri="{BB962C8B-B14F-4D97-AF65-F5344CB8AC3E}">
        <p14:creationId xmlns:p14="http://schemas.microsoft.com/office/powerpoint/2010/main" val="2957250959"/>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17" Type="http://schemas.openxmlformats.org/officeDocument/2006/relationships/image" Target="../media/image7.svg"/><Relationship Id="rId2" Type="http://schemas.openxmlformats.org/officeDocument/2006/relationships/slideLayout" Target="../slideLayouts/slideLayout2.xml"/><Relationship Id="rId16"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svg"/><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image" Target="../media/image23.sv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image" Target="../media/image19.png"/><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366E3338-466C-4994-A85A-CCE68536E461}"/>
              </a:ext>
            </a:extLst>
          </p:cNvPr>
          <p:cNvSpPr/>
          <p:nvPr userDrawn="1"/>
        </p:nvSpPr>
        <p:spPr bwMode="gray">
          <a:xfrm>
            <a:off x="-2" y="6138000"/>
            <a:ext cx="4429497" cy="720000"/>
          </a:xfrm>
          <a:prstGeom prst="rect">
            <a:avLst/>
          </a:prstGeom>
          <a:gradFill>
            <a:gsLst>
              <a:gs pos="100000">
                <a:schemeClr val="bg1">
                  <a:alpha val="0"/>
                </a:schemeClr>
              </a:gs>
              <a:gs pos="0">
                <a:schemeClr val="tx1">
                  <a:lumMod val="90000"/>
                  <a:lumOff val="10000"/>
                  <a:alpha val="10000"/>
                </a:schemeClr>
              </a:gs>
            </a:gsLst>
            <a:lin ang="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
        <p:nvSpPr>
          <p:cNvPr id="6" name="*Slide Number Footer Placeholder" hidden="1"/>
          <p:cNvSpPr>
            <a:spLocks noGrp="1"/>
          </p:cNvSpPr>
          <p:nvPr>
            <p:ph type="sldNum" sz="quarter" idx="4"/>
          </p:nvPr>
        </p:nvSpPr>
        <p:spPr bwMode="auto">
          <a:xfrm>
            <a:off x="11784013" y="6491684"/>
            <a:ext cx="407985" cy="180000"/>
          </a:xfrm>
          <a:prstGeom prst="rect">
            <a:avLst/>
          </a:prstGeom>
        </p:spPr>
        <p:txBody>
          <a:bodyPr vert="horz" lIns="36000" tIns="36000" rIns="144000" bIns="36000" rtlCol="0" anchor="ctr"/>
          <a:lstStyle>
            <a:lvl1pPr algn="r">
              <a:defRPr sz="1050">
                <a:solidFill>
                  <a:srgbClr val="B2B2B2"/>
                </a:solidFill>
              </a:defRPr>
            </a:lvl1pPr>
          </a:lstStyle>
          <a:p>
            <a:fld id="{BA82442A-C220-4C85-A087-94A04BDFA416}" type="slidenum">
              <a:rPr lang="en-GB" smtClean="0"/>
              <a:pPr/>
              <a:t>‹#›</a:t>
            </a:fld>
            <a:endParaRPr lang="en-GB" sz="1000"/>
          </a:p>
        </p:txBody>
      </p:sp>
      <p:sp>
        <p:nvSpPr>
          <p:cNvPr id="140" name="*Date Footer Placeholder" hidden="1"/>
          <p:cNvSpPr>
            <a:spLocks noGrp="1"/>
          </p:cNvSpPr>
          <p:nvPr>
            <p:ph type="dt" sz="half" idx="2"/>
          </p:nvPr>
        </p:nvSpPr>
        <p:spPr bwMode="auto">
          <a:xfrm>
            <a:off x="10223999" y="6491684"/>
            <a:ext cx="1560013" cy="180000"/>
          </a:xfrm>
          <a:prstGeom prst="rect">
            <a:avLst/>
          </a:prstGeom>
        </p:spPr>
        <p:txBody>
          <a:bodyPr vert="horz" lIns="36000" tIns="36000" rIns="36000" bIns="36000" rtlCol="0" anchor="ctr"/>
          <a:lstStyle>
            <a:lvl1pPr algn="r">
              <a:defRPr sz="900">
                <a:solidFill>
                  <a:srgbClr val="B2B2B2"/>
                </a:solidFill>
              </a:defRPr>
            </a:lvl1pPr>
          </a:lstStyle>
          <a:p>
            <a:r>
              <a:rPr lang="en-US"/>
              <a:t>© System1 Group PLC</a:t>
            </a:r>
            <a:endParaRPr lang="en-GB"/>
          </a:p>
        </p:txBody>
      </p:sp>
      <p:sp>
        <p:nvSpPr>
          <p:cNvPr id="5" name="*Footer Placeholder" hidden="1"/>
          <p:cNvSpPr>
            <a:spLocks noGrp="1"/>
          </p:cNvSpPr>
          <p:nvPr>
            <p:ph type="ftr" sz="quarter" idx="3"/>
          </p:nvPr>
        </p:nvSpPr>
        <p:spPr bwMode="auto">
          <a:xfrm>
            <a:off x="1332000" y="6491684"/>
            <a:ext cx="3787982" cy="180000"/>
          </a:xfrm>
          <a:prstGeom prst="rect">
            <a:avLst/>
          </a:prstGeom>
        </p:spPr>
        <p:txBody>
          <a:bodyPr vert="horz" lIns="36000" tIns="36000" rIns="144000" bIns="36000" rtlCol="0" anchor="ctr"/>
          <a:lstStyle>
            <a:lvl1pPr algn="l">
              <a:defRPr sz="900">
                <a:solidFill>
                  <a:srgbClr val="B2B2B2"/>
                </a:solidFill>
              </a:defRPr>
            </a:lvl1pPr>
          </a:lstStyle>
          <a:p>
            <a:r>
              <a:rPr lang="en-GB"/>
              <a:t>Add Client | Presentation Title </a:t>
            </a:r>
          </a:p>
        </p:txBody>
      </p:sp>
      <p:pic>
        <p:nvPicPr>
          <p:cNvPr id="4" name="S1 Footer Logo" hidden="1">
            <a:extLst>
              <a:ext uri="{FF2B5EF4-FFF2-40B4-BE49-F238E27FC236}">
                <a16:creationId xmlns:a16="http://schemas.microsoft.com/office/drawing/2014/main" id="{2A8AAF26-E764-4A0F-9A61-1579040BAF4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85601" y="6491706"/>
            <a:ext cx="902324" cy="216000"/>
          </a:xfrm>
          <a:prstGeom prst="rect">
            <a:avLst/>
          </a:prstGeom>
        </p:spPr>
      </p:pic>
      <p:sp>
        <p:nvSpPr>
          <p:cNvPr id="42" name="Slide Number Placeholder" hidden="1"/>
          <p:cNvSpPr txBox="1">
            <a:spLocks/>
          </p:cNvSpPr>
          <p:nvPr/>
        </p:nvSpPr>
        <p:spPr bwMode="auto">
          <a:xfrm>
            <a:off x="11784012" y="6491684"/>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43" name="© System1 Group Text" hidden="1"/>
          <p:cNvSpPr txBox="1">
            <a:spLocks/>
          </p:cNvSpPr>
          <p:nvPr/>
        </p:nvSpPr>
        <p:spPr bwMode="auto">
          <a:xfrm>
            <a:off x="10224000" y="6491684"/>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grpSp>
        <p:nvGrpSpPr>
          <p:cNvPr id="48" name="Group 47" hidden="1">
            <a:extLst>
              <a:ext uri="{FF2B5EF4-FFF2-40B4-BE49-F238E27FC236}">
                <a16:creationId xmlns:a16="http://schemas.microsoft.com/office/drawing/2014/main" id="{71419BCE-C08F-41FA-8EDC-05DCB9D056EB}"/>
              </a:ext>
            </a:extLst>
          </p:cNvPr>
          <p:cNvGrpSpPr>
            <a:grpSpLocks/>
          </p:cNvGrpSpPr>
          <p:nvPr userDrawn="1"/>
        </p:nvGrpSpPr>
        <p:grpSpPr bwMode="gray">
          <a:xfrm>
            <a:off x="200013" y="1777413"/>
            <a:ext cx="54000" cy="3421234"/>
            <a:chOff x="225388" y="1588873"/>
            <a:chExt cx="54000" cy="3421234"/>
          </a:xfrm>
          <a:solidFill>
            <a:srgbClr val="B2B2B2"/>
          </a:solidFill>
        </p:grpSpPr>
        <p:sp>
          <p:nvSpPr>
            <p:cNvPr id="49" name="Graphic 9">
              <a:extLst>
                <a:ext uri="{FF2B5EF4-FFF2-40B4-BE49-F238E27FC236}">
                  <a16:creationId xmlns:a16="http://schemas.microsoft.com/office/drawing/2014/main" id="{CC2640A9-9D69-4E8B-B81B-A8DA91728E77}"/>
                </a:ext>
              </a:extLst>
            </p:cNvPr>
            <p:cNvSpPr>
              <a:spLocks noChangeAspect="1"/>
            </p:cNvSpPr>
            <p:nvPr/>
          </p:nvSpPr>
          <p:spPr bwMode="gray">
            <a:xfrm>
              <a:off x="225388" y="1588873"/>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Overview</a:t>
              </a:r>
            </a:p>
          </p:txBody>
        </p:sp>
        <p:sp>
          <p:nvSpPr>
            <p:cNvPr id="50" name="Graphic 9">
              <a:extLst>
                <a:ext uri="{FF2B5EF4-FFF2-40B4-BE49-F238E27FC236}">
                  <a16:creationId xmlns:a16="http://schemas.microsoft.com/office/drawing/2014/main" id="{C2EAE090-D3AA-4CD5-89D0-F562B04FC56A}"/>
                </a:ext>
              </a:extLst>
            </p:cNvPr>
            <p:cNvSpPr>
              <a:spLocks noChangeAspect="1"/>
            </p:cNvSpPr>
            <p:nvPr userDrawn="1"/>
          </p:nvSpPr>
          <p:spPr bwMode="gray">
            <a:xfrm>
              <a:off x="225388" y="1847891"/>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Star Rating</a:t>
              </a:r>
            </a:p>
          </p:txBody>
        </p:sp>
        <p:sp>
          <p:nvSpPr>
            <p:cNvPr id="51" name="Graphic 9">
              <a:extLst>
                <a:ext uri="{FF2B5EF4-FFF2-40B4-BE49-F238E27FC236}">
                  <a16:creationId xmlns:a16="http://schemas.microsoft.com/office/drawing/2014/main" id="{3249394A-3AB7-47D4-8814-86449F9ED805}"/>
                </a:ext>
              </a:extLst>
            </p:cNvPr>
            <p:cNvSpPr>
              <a:spLocks noChangeAspect="1"/>
            </p:cNvSpPr>
            <p:nvPr userDrawn="1"/>
          </p:nvSpPr>
          <p:spPr bwMode="gray">
            <a:xfrm>
              <a:off x="225388" y="2106909"/>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Spike Rating</a:t>
              </a:r>
            </a:p>
          </p:txBody>
        </p:sp>
        <p:sp>
          <p:nvSpPr>
            <p:cNvPr id="52" name="Graphic 9">
              <a:extLst>
                <a:ext uri="{FF2B5EF4-FFF2-40B4-BE49-F238E27FC236}">
                  <a16:creationId xmlns:a16="http://schemas.microsoft.com/office/drawing/2014/main" id="{3640F3FB-1094-48AA-A8D5-B624D9D97253}"/>
                </a:ext>
              </a:extLst>
            </p:cNvPr>
            <p:cNvSpPr>
              <a:spLocks noChangeAspect="1"/>
            </p:cNvSpPr>
            <p:nvPr userDrawn="1"/>
          </p:nvSpPr>
          <p:spPr bwMode="gray">
            <a:xfrm>
              <a:off x="225388" y="2365927"/>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Fluency Rating</a:t>
              </a:r>
            </a:p>
          </p:txBody>
        </p:sp>
        <p:sp>
          <p:nvSpPr>
            <p:cNvPr id="53" name="Graphic 9">
              <a:extLst>
                <a:ext uri="{FF2B5EF4-FFF2-40B4-BE49-F238E27FC236}">
                  <a16:creationId xmlns:a16="http://schemas.microsoft.com/office/drawing/2014/main" id="{2933ACF8-FCF7-4F21-BCDF-F3D5280E2567}"/>
                </a:ext>
              </a:extLst>
            </p:cNvPr>
            <p:cNvSpPr>
              <a:spLocks noChangeAspect="1"/>
            </p:cNvSpPr>
            <p:nvPr userDrawn="1"/>
          </p:nvSpPr>
          <p:spPr bwMode="gray">
            <a:xfrm>
              <a:off x="225388" y="2624945"/>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Trace</a:t>
              </a:r>
            </a:p>
          </p:txBody>
        </p:sp>
        <p:sp>
          <p:nvSpPr>
            <p:cNvPr id="54" name="Graphic 9">
              <a:extLst>
                <a:ext uri="{FF2B5EF4-FFF2-40B4-BE49-F238E27FC236}">
                  <a16:creationId xmlns:a16="http://schemas.microsoft.com/office/drawing/2014/main" id="{CBD24196-50F5-4938-8DB7-0936B2C06199}"/>
                </a:ext>
              </a:extLst>
            </p:cNvPr>
            <p:cNvSpPr>
              <a:spLocks noChangeAspect="1"/>
            </p:cNvSpPr>
            <p:nvPr userDrawn="1"/>
          </p:nvSpPr>
          <p:spPr bwMode="gray">
            <a:xfrm>
              <a:off x="225388" y="2883963"/>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Happiness</a:t>
              </a:r>
            </a:p>
          </p:txBody>
        </p:sp>
        <p:sp>
          <p:nvSpPr>
            <p:cNvPr id="55" name="Graphic 9">
              <a:extLst>
                <a:ext uri="{FF2B5EF4-FFF2-40B4-BE49-F238E27FC236}">
                  <a16:creationId xmlns:a16="http://schemas.microsoft.com/office/drawing/2014/main" id="{6E5ACA7B-00F5-42EE-A903-520E0E074A60}"/>
                </a:ext>
              </a:extLst>
            </p:cNvPr>
            <p:cNvSpPr>
              <a:spLocks noChangeAspect="1"/>
            </p:cNvSpPr>
            <p:nvPr userDrawn="1"/>
          </p:nvSpPr>
          <p:spPr bwMode="gray">
            <a:xfrm>
              <a:off x="225388" y="3401999"/>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Reasons</a:t>
              </a:r>
              <a:endParaRPr lang="en-GB" sz="900" baseline="30000">
                <a:noFill/>
                <a:latin typeface="Arial Black" panose="020B0A04020102020204" pitchFamily="34" charset="0"/>
              </a:endParaRPr>
            </a:p>
          </p:txBody>
        </p:sp>
        <p:sp>
          <p:nvSpPr>
            <p:cNvPr id="56" name="Graphic 9">
              <a:extLst>
                <a:ext uri="{FF2B5EF4-FFF2-40B4-BE49-F238E27FC236}">
                  <a16:creationId xmlns:a16="http://schemas.microsoft.com/office/drawing/2014/main" id="{C4316EDA-B588-4BA0-B829-73407EA91A46}"/>
                </a:ext>
              </a:extLst>
            </p:cNvPr>
            <p:cNvSpPr>
              <a:spLocks noChangeAspect="1"/>
            </p:cNvSpPr>
            <p:nvPr userDrawn="1"/>
          </p:nvSpPr>
          <p:spPr bwMode="gray">
            <a:xfrm>
              <a:off x="225388" y="3661017"/>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Spike</a:t>
              </a:r>
              <a:endParaRPr lang="en-GB" sz="900" baseline="30000">
                <a:noFill/>
                <a:latin typeface="Arial Black" panose="020B0A04020102020204" pitchFamily="34" charset="0"/>
              </a:endParaRPr>
            </a:p>
          </p:txBody>
        </p:sp>
        <p:sp>
          <p:nvSpPr>
            <p:cNvPr id="57" name="Graphic 9">
              <a:extLst>
                <a:ext uri="{FF2B5EF4-FFF2-40B4-BE49-F238E27FC236}">
                  <a16:creationId xmlns:a16="http://schemas.microsoft.com/office/drawing/2014/main" id="{0499A19C-302F-4A31-93FF-99551D47993E}"/>
                </a:ext>
              </a:extLst>
            </p:cNvPr>
            <p:cNvSpPr>
              <a:spLocks noChangeAspect="1"/>
            </p:cNvSpPr>
            <p:nvPr userDrawn="1"/>
          </p:nvSpPr>
          <p:spPr bwMode="gray">
            <a:xfrm>
              <a:off x="225388" y="3920035"/>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Fluency</a:t>
              </a:r>
              <a:endParaRPr lang="en-GB" sz="900" baseline="30000">
                <a:noFill/>
                <a:latin typeface="Arial Black" panose="020B0A04020102020204" pitchFamily="34" charset="0"/>
              </a:endParaRPr>
            </a:p>
          </p:txBody>
        </p:sp>
        <p:sp>
          <p:nvSpPr>
            <p:cNvPr id="58" name="Graphic 9">
              <a:extLst>
                <a:ext uri="{FF2B5EF4-FFF2-40B4-BE49-F238E27FC236}">
                  <a16:creationId xmlns:a16="http://schemas.microsoft.com/office/drawing/2014/main" id="{7E78398B-F54B-4B81-B58E-4D5458EC7909}"/>
                </a:ext>
              </a:extLst>
            </p:cNvPr>
            <p:cNvSpPr>
              <a:spLocks noChangeAspect="1"/>
            </p:cNvSpPr>
            <p:nvPr userDrawn="1"/>
          </p:nvSpPr>
          <p:spPr bwMode="gray">
            <a:xfrm>
              <a:off x="225388" y="4179053"/>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Fluent Devices</a:t>
              </a:r>
              <a:endParaRPr lang="en-GB" sz="900" baseline="30000">
                <a:noFill/>
                <a:latin typeface="Arial Black" panose="020B0A04020102020204" pitchFamily="34" charset="0"/>
              </a:endParaRPr>
            </a:p>
          </p:txBody>
        </p:sp>
        <p:sp>
          <p:nvSpPr>
            <p:cNvPr id="59" name="Graphic 9">
              <a:extLst>
                <a:ext uri="{FF2B5EF4-FFF2-40B4-BE49-F238E27FC236}">
                  <a16:creationId xmlns:a16="http://schemas.microsoft.com/office/drawing/2014/main" id="{8A2F6489-D2C9-47C7-8B05-0F45CAC15FFC}"/>
                </a:ext>
              </a:extLst>
            </p:cNvPr>
            <p:cNvSpPr>
              <a:spLocks noChangeAspect="1"/>
            </p:cNvSpPr>
            <p:nvPr userDrawn="1"/>
          </p:nvSpPr>
          <p:spPr bwMode="gray">
            <a:xfrm>
              <a:off x="225388" y="4438071"/>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Key Associations</a:t>
              </a:r>
              <a:endParaRPr lang="en-GB" sz="900" baseline="30000">
                <a:noFill/>
                <a:latin typeface="Arial Black" panose="020B0A04020102020204" pitchFamily="34" charset="0"/>
              </a:endParaRPr>
            </a:p>
          </p:txBody>
        </p:sp>
        <p:sp>
          <p:nvSpPr>
            <p:cNvPr id="60" name="Graphic 9">
              <a:extLst>
                <a:ext uri="{FF2B5EF4-FFF2-40B4-BE49-F238E27FC236}">
                  <a16:creationId xmlns:a16="http://schemas.microsoft.com/office/drawing/2014/main" id="{FE9E413E-D5A7-4553-A2E4-70852B3A78E4}"/>
                </a:ext>
              </a:extLst>
            </p:cNvPr>
            <p:cNvSpPr>
              <a:spLocks noChangeAspect="1"/>
            </p:cNvSpPr>
            <p:nvPr userDrawn="1"/>
          </p:nvSpPr>
          <p:spPr bwMode="gray">
            <a:xfrm>
              <a:off x="225388" y="4697089"/>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L vs R Brain</a:t>
              </a:r>
            </a:p>
          </p:txBody>
        </p:sp>
        <p:sp>
          <p:nvSpPr>
            <p:cNvPr id="61" name="Graphic 9">
              <a:extLst>
                <a:ext uri="{FF2B5EF4-FFF2-40B4-BE49-F238E27FC236}">
                  <a16:creationId xmlns:a16="http://schemas.microsoft.com/office/drawing/2014/main" id="{F02531C5-F402-4719-A7AB-20A372932822}"/>
                </a:ext>
              </a:extLst>
            </p:cNvPr>
            <p:cNvSpPr>
              <a:spLocks noChangeAspect="1"/>
            </p:cNvSpPr>
            <p:nvPr userDrawn="1"/>
          </p:nvSpPr>
          <p:spPr bwMode="gray">
            <a:xfrm>
              <a:off x="225388" y="3142981"/>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Types of Happiness</a:t>
              </a:r>
            </a:p>
          </p:txBody>
        </p:sp>
        <p:sp>
          <p:nvSpPr>
            <p:cNvPr id="62" name="Graphic 9">
              <a:extLst>
                <a:ext uri="{FF2B5EF4-FFF2-40B4-BE49-F238E27FC236}">
                  <a16:creationId xmlns:a16="http://schemas.microsoft.com/office/drawing/2014/main" id="{792CCD64-CCB8-4767-B4EB-0763EFA60FB6}"/>
                </a:ext>
              </a:extLst>
            </p:cNvPr>
            <p:cNvSpPr>
              <a:spLocks noChangeAspect="1"/>
            </p:cNvSpPr>
            <p:nvPr userDrawn="1"/>
          </p:nvSpPr>
          <p:spPr bwMode="gray">
            <a:xfrm>
              <a:off x="225388" y="4956107"/>
              <a:ext cx="54000" cy="54000"/>
            </a:xfrm>
            <a:custGeom>
              <a:avLst/>
              <a:gdLst>
                <a:gd name="connsiteX0" fmla="*/ 842145 w 842145"/>
                <a:gd name="connsiteY0" fmla="*/ 421073 h 842145"/>
                <a:gd name="connsiteX1" fmla="*/ 421073 w 842145"/>
                <a:gd name="connsiteY1" fmla="*/ 842145 h 842145"/>
                <a:gd name="connsiteX2" fmla="*/ 0 w 842145"/>
                <a:gd name="connsiteY2" fmla="*/ 421073 h 842145"/>
                <a:gd name="connsiteX3" fmla="*/ 421073 w 842145"/>
                <a:gd name="connsiteY3" fmla="*/ 0 h 842145"/>
                <a:gd name="connsiteX4" fmla="*/ 842145 w 842145"/>
                <a:gd name="connsiteY4" fmla="*/ 421073 h 842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145" h="842145">
                  <a:moveTo>
                    <a:pt x="842145" y="421073"/>
                  </a:moveTo>
                  <a:cubicBezTo>
                    <a:pt x="842145" y="653624"/>
                    <a:pt x="653624" y="842145"/>
                    <a:pt x="421073" y="842145"/>
                  </a:cubicBezTo>
                  <a:cubicBezTo>
                    <a:pt x="188521" y="842145"/>
                    <a:pt x="0" y="653624"/>
                    <a:pt x="0" y="421073"/>
                  </a:cubicBezTo>
                  <a:cubicBezTo>
                    <a:pt x="0" y="188521"/>
                    <a:pt x="188521" y="0"/>
                    <a:pt x="421073" y="0"/>
                  </a:cubicBezTo>
                  <a:cubicBezTo>
                    <a:pt x="653624" y="0"/>
                    <a:pt x="842145" y="188521"/>
                    <a:pt x="842145" y="421073"/>
                  </a:cubicBezTo>
                  <a:close/>
                </a:path>
              </a:pathLst>
            </a:custGeom>
            <a:grpFill/>
            <a:ln w="139700" cap="flat">
              <a:noFill/>
              <a:prstDash val="solid"/>
              <a:miter/>
            </a:ln>
          </p:spPr>
          <p:txBody>
            <a:bodyPr wrap="none" lIns="324000" rtlCol="0" anchor="ctr"/>
            <a:lstStyle/>
            <a:p>
              <a:r>
                <a:rPr lang="en-GB" sz="900">
                  <a:noFill/>
                  <a:latin typeface="Arial Black" panose="020B0A04020102020204" pitchFamily="34" charset="0"/>
                </a:rPr>
                <a:t>Boost</a:t>
              </a:r>
              <a:endParaRPr lang="en-GB" sz="900" baseline="30000">
                <a:noFill/>
                <a:latin typeface="Arial Black" panose="020B0A04020102020204" pitchFamily="34" charset="0"/>
              </a:endParaRPr>
            </a:p>
          </p:txBody>
        </p:sp>
      </p:grpSp>
      <p:sp>
        <p:nvSpPr>
          <p:cNvPr id="18" name="PRO REPORT label" hidden="1">
            <a:extLst>
              <a:ext uri="{FF2B5EF4-FFF2-40B4-BE49-F238E27FC236}">
                <a16:creationId xmlns:a16="http://schemas.microsoft.com/office/drawing/2014/main" id="{A76A9FB0-23B8-454C-A6B6-6FE18229C519}"/>
              </a:ext>
            </a:extLst>
          </p:cNvPr>
          <p:cNvSpPr>
            <a:spLocks/>
          </p:cNvSpPr>
          <p:nvPr userDrawn="1"/>
        </p:nvSpPr>
        <p:spPr bwMode="ltGray">
          <a:xfrm>
            <a:off x="1208823" y="6267296"/>
            <a:ext cx="640572" cy="139983"/>
          </a:xfrm>
          <a:prstGeom prst="roundRect">
            <a:avLst>
              <a:gd name="adj" fmla="val 50000"/>
            </a:avLst>
          </a:prstGeom>
          <a:solidFill>
            <a:srgbClr val="ED3293"/>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6000" rIns="0" bIns="36000" numCol="1" spcCol="0" rtlCol="0" fromWordArt="0" anchor="ctr" anchorCtr="0" forceAA="0" compatLnSpc="1">
            <a:prstTxWarp prst="textNoShape">
              <a:avLst/>
            </a:prstTxWarp>
            <a:noAutofit/>
          </a:bodyPr>
          <a:lstStyle/>
          <a:p>
            <a:pPr algn="ctr">
              <a:spcAft>
                <a:spcPts val="600"/>
              </a:spcAft>
            </a:pPr>
            <a:r>
              <a:rPr lang="en-GB" sz="600" b="1">
                <a:solidFill>
                  <a:srgbClr val="FFFFFF"/>
                </a:solidFill>
                <a:latin typeface="+mn-lt"/>
              </a:rPr>
              <a:t>PRO REPORT</a:t>
            </a:r>
          </a:p>
        </p:txBody>
      </p:sp>
      <p:sp>
        <p:nvSpPr>
          <p:cNvPr id="66" name="MarketName" hidden="1">
            <a:extLst>
              <a:ext uri="{FF2B5EF4-FFF2-40B4-BE49-F238E27FC236}">
                <a16:creationId xmlns:a16="http://schemas.microsoft.com/office/drawing/2014/main" id="{70A14E0F-B010-52B3-B1A6-B14177B918D9}"/>
              </a:ext>
            </a:extLst>
          </p:cNvPr>
          <p:cNvSpPr txBox="1"/>
          <p:nvPr userDrawn="1"/>
        </p:nvSpPr>
        <p:spPr>
          <a:xfrm>
            <a:off x="1187924" y="6616162"/>
            <a:ext cx="4680000" cy="138499"/>
          </a:xfrm>
          <a:prstGeom prst="rect">
            <a:avLst/>
          </a:prstGeom>
          <a:noFill/>
          <a:ln w="3175">
            <a:noFill/>
            <a:prstDash val="solid"/>
            <a:miter lim="800000"/>
          </a:ln>
        </p:spPr>
        <p:txBody>
          <a:bodyPr vert="horz" wrap="none" lIns="36000" tIns="0" rIns="0" bIns="0" rtlCol="0">
            <a:spAutoFit/>
          </a:bodyPr>
          <a:lstStyle/>
          <a:p>
            <a:pPr>
              <a:spcBef>
                <a:spcPts val="1200"/>
              </a:spcBef>
              <a:buClr>
                <a:schemeClr val="tx2"/>
              </a:buClr>
            </a:pPr>
            <a:r>
              <a:rPr lang="en-GB" sz="900" b="0">
                <a:solidFill>
                  <a:schemeClr val="tx1"/>
                </a:solidFill>
              </a:rPr>
              <a:t>[Market]</a:t>
            </a:r>
          </a:p>
        </p:txBody>
      </p:sp>
      <p:sp>
        <p:nvSpPr>
          <p:cNvPr id="67" name="AdName" hidden="1">
            <a:extLst>
              <a:ext uri="{FF2B5EF4-FFF2-40B4-BE49-F238E27FC236}">
                <a16:creationId xmlns:a16="http://schemas.microsoft.com/office/drawing/2014/main" id="{2D96663B-E935-8BD9-62DC-1CAB8419796D}"/>
              </a:ext>
            </a:extLst>
          </p:cNvPr>
          <p:cNvSpPr txBox="1"/>
          <p:nvPr userDrawn="1"/>
        </p:nvSpPr>
        <p:spPr>
          <a:xfrm>
            <a:off x="1187924" y="6440627"/>
            <a:ext cx="4680000" cy="153888"/>
          </a:xfrm>
          <a:prstGeom prst="rect">
            <a:avLst/>
          </a:prstGeom>
          <a:noFill/>
          <a:ln w="3175">
            <a:noFill/>
            <a:prstDash val="solid"/>
            <a:miter lim="800000"/>
          </a:ln>
        </p:spPr>
        <p:txBody>
          <a:bodyPr vert="horz" wrap="none" lIns="36000" tIns="0" rIns="0" bIns="0" rtlCol="0">
            <a:spAutoFit/>
          </a:bodyPr>
          <a:lstStyle/>
          <a:p>
            <a:pPr>
              <a:spcBef>
                <a:spcPts val="1200"/>
              </a:spcBef>
              <a:buClr>
                <a:schemeClr val="tx2"/>
              </a:buClr>
            </a:pPr>
            <a:r>
              <a:rPr lang="en-GB" sz="1000" b="1">
                <a:solidFill>
                  <a:schemeClr val="tx1"/>
                </a:solidFill>
              </a:rPr>
              <a:t>[Ad Name]</a:t>
            </a:r>
          </a:p>
        </p:txBody>
      </p:sp>
      <p:pic>
        <p:nvPicPr>
          <p:cNvPr id="71" name="L-Thumbnail" hidden="1">
            <a:extLst>
              <a:ext uri="{FF2B5EF4-FFF2-40B4-BE49-F238E27FC236}">
                <a16:creationId xmlns:a16="http://schemas.microsoft.com/office/drawing/2014/main" id="{6390E3EC-5561-2872-6A52-94B196425C28}"/>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273761" y="6272722"/>
            <a:ext cx="864000" cy="487487"/>
          </a:xfrm>
          <a:prstGeom prst="rect">
            <a:avLst/>
          </a:prstGeom>
          <a:ln>
            <a:noFill/>
          </a:ln>
        </p:spPr>
      </p:pic>
      <p:pic>
        <p:nvPicPr>
          <p:cNvPr id="7" name="NatRep" hidden="1">
            <a:extLst>
              <a:ext uri="{FF2B5EF4-FFF2-40B4-BE49-F238E27FC236}">
                <a16:creationId xmlns:a16="http://schemas.microsoft.com/office/drawing/2014/main" id="{E439E29B-34DA-0F63-E0F4-EFC018B3FE8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3523" y="6259127"/>
            <a:ext cx="396000" cy="181500"/>
          </a:xfrm>
          <a:prstGeom prst="rect">
            <a:avLst/>
          </a:prstGeom>
        </p:spPr>
      </p:pic>
      <p:graphicFrame>
        <p:nvGraphicFramePr>
          <p:cNvPr id="8" name="CustomSampleTable" hidden="1">
            <a:extLst>
              <a:ext uri="{FF2B5EF4-FFF2-40B4-BE49-F238E27FC236}">
                <a16:creationId xmlns:a16="http://schemas.microsoft.com/office/drawing/2014/main" id="{9DC0A543-56AD-0186-33C7-728B686EC5CC}"/>
              </a:ext>
            </a:extLst>
          </p:cNvPr>
          <p:cNvGraphicFramePr>
            <a:graphicFrameLocks noGrp="1"/>
          </p:cNvGraphicFramePr>
          <p:nvPr userDrawn="1">
            <p:extLst>
              <p:ext uri="{D42A27DB-BD31-4B8C-83A1-F6EECF244321}">
                <p14:modId xmlns:p14="http://schemas.microsoft.com/office/powerpoint/2010/main" val="434667976"/>
              </p:ext>
            </p:extLst>
          </p:nvPr>
        </p:nvGraphicFramePr>
        <p:xfrm>
          <a:off x="1208823" y="6253925"/>
          <a:ext cx="5040000" cy="162666"/>
        </p:xfrm>
        <a:graphic>
          <a:graphicData uri="http://schemas.openxmlformats.org/drawingml/2006/table">
            <a:tbl>
              <a:tblPr>
                <a:tableStyleId>{2D5ABB26-0587-4C30-8999-92F81FD0307C}</a:tableStyleId>
              </a:tblPr>
              <a:tblGrid>
                <a:gridCol w="943913">
                  <a:extLst>
                    <a:ext uri="{9D8B030D-6E8A-4147-A177-3AD203B41FA5}">
                      <a16:colId xmlns:a16="http://schemas.microsoft.com/office/drawing/2014/main" val="3222218144"/>
                    </a:ext>
                  </a:extLst>
                </a:gridCol>
                <a:gridCol w="4096087">
                  <a:extLst>
                    <a:ext uri="{9D8B030D-6E8A-4147-A177-3AD203B41FA5}">
                      <a16:colId xmlns:a16="http://schemas.microsoft.com/office/drawing/2014/main" val="1243088001"/>
                    </a:ext>
                  </a:extLst>
                </a:gridCol>
              </a:tblGrid>
              <a:tr h="162666">
                <a:tc>
                  <a:txBody>
                    <a:bodyPr/>
                    <a:lstStyle/>
                    <a:p>
                      <a:pPr algn="ctr"/>
                      <a:r>
                        <a:rPr lang="en-GB" sz="750" b="1">
                          <a:solidFill>
                            <a:schemeClr val="tx2"/>
                          </a:solidFill>
                        </a:rPr>
                        <a:t>Custom Sample</a:t>
                      </a:r>
                      <a:endParaRPr lang="en-US" sz="750" b="1">
                        <a:solidFill>
                          <a:schemeClr val="tx2"/>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blipFill>
                      <a:blip r:embed="rId16">
                        <a:extLst>
                          <a:ext uri="{96DAC541-7B7A-43D3-8B79-37D633B846F1}">
                            <asvg:svgBlip xmlns:asvg="http://schemas.microsoft.com/office/drawing/2016/SVG/main" r:embed="rId17"/>
                          </a:ext>
                        </a:extLst>
                      </a:blip>
                      <a:stretch>
                        <a:fillRect/>
                      </a:stretch>
                    </a:blip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00" b="0">
                          <a:solidFill>
                            <a:schemeClr val="tx2"/>
                          </a:solidFill>
                        </a:rPr>
                        <a:t>Custom sample label</a:t>
                      </a:r>
                      <a:endParaRPr lang="en-US" sz="800" b="0">
                        <a:solidFill>
                          <a:schemeClr val="tx2"/>
                        </a:solidFill>
                      </a:endParaRPr>
                    </a:p>
                  </a:txBody>
                  <a:tcPr marL="3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393929654"/>
                  </a:ext>
                </a:extLst>
              </a:tr>
            </a:tbl>
          </a:graphicData>
        </a:graphic>
      </p:graphicFrame>
      <p:sp>
        <p:nvSpPr>
          <p:cNvPr id="3" name="Text Placeholder 2"/>
          <p:cNvSpPr>
            <a:spLocks noGrp="1"/>
          </p:cNvSpPr>
          <p:nvPr>
            <p:ph type="body" idx="1"/>
          </p:nvPr>
        </p:nvSpPr>
        <p:spPr>
          <a:xfrm>
            <a:off x="1828800" y="1376365"/>
            <a:ext cx="8533448" cy="1600906"/>
          </a:xfrm>
          <a:prstGeom prst="rect">
            <a:avLst/>
          </a:prstGeom>
          <a:noFill/>
          <a:ln w="3175">
            <a:noFill/>
            <a:prstDash val="solid"/>
            <a:miter lim="800000"/>
          </a:ln>
        </p:spPr>
        <p:txBody>
          <a:bodyPr vert="horz" lIns="36000" tIns="72000" rIns="72000" bIns="72000" rtlCol="0">
            <a:noAutofit/>
          </a:bodyPr>
          <a:lstStyle/>
          <a:p>
            <a:pPr marL="108000" marR="0" lvl="0" indent="-108000" algn="l" defTabSz="914400" rtl="0" eaLnBrk="1" fontAlgn="auto" latinLnBrk="0" hangingPunct="1">
              <a:lnSpc>
                <a:spcPct val="100000"/>
              </a:lnSpc>
              <a:spcBef>
                <a:spcPts val="1200"/>
              </a:spcBef>
              <a:spcAft>
                <a:spcPts val="0"/>
              </a:spcAft>
              <a:buClr>
                <a:schemeClr val="tx2"/>
              </a:buClr>
              <a:buSzPct val="25000"/>
              <a:buFont typeface="Arial" panose="020B0604020202020204" pitchFamily="34" charset="0"/>
              <a:buChar char=" "/>
              <a:tabLst/>
              <a:defRPr/>
            </a:pPr>
            <a:r>
              <a:rPr lang="en-GB"/>
              <a:t>This first level text is formatted with ‘no bullet’</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Placeholder 1"/>
          <p:cNvSpPr>
            <a:spLocks noGrp="1"/>
          </p:cNvSpPr>
          <p:nvPr>
            <p:ph type="title"/>
          </p:nvPr>
        </p:nvSpPr>
        <p:spPr>
          <a:xfrm>
            <a:off x="893524" y="489210"/>
            <a:ext cx="10404000" cy="771653"/>
          </a:xfrm>
          <a:prstGeom prst="rect">
            <a:avLst/>
          </a:prstGeom>
          <a:noFill/>
          <a:ln w="3175">
            <a:noFill/>
            <a:prstDash val="solid"/>
            <a:miter lim="800000"/>
          </a:ln>
        </p:spPr>
        <p:txBody>
          <a:bodyPr vert="horz" lIns="144000" tIns="36000" rIns="144000" bIns="0" rtlCol="0" anchor="t" anchorCtr="0">
            <a:noAutofit/>
          </a:bodyPr>
          <a:lstStyle/>
          <a:p>
            <a:r>
              <a:rPr lang="en-US"/>
              <a:t>Click to edit Master title style</a:t>
            </a:r>
            <a:endParaRPr lang="en-GB"/>
          </a:p>
        </p:txBody>
      </p:sp>
    </p:spTree>
    <p:extLst>
      <p:ext uri="{BB962C8B-B14F-4D97-AF65-F5344CB8AC3E}">
        <p14:creationId xmlns:p14="http://schemas.microsoft.com/office/powerpoint/2010/main" val="29605780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fade/>
  </p:transition>
  <p:hf hdr="0"/>
  <p:txStyles>
    <p:titleStyle>
      <a:lvl1pPr algn="ctr" defTabSz="914400" rtl="0" eaLnBrk="1" latinLnBrk="0" hangingPunct="1">
        <a:lnSpc>
          <a:spcPct val="90000"/>
        </a:lnSpc>
        <a:spcBef>
          <a:spcPct val="0"/>
        </a:spcBef>
        <a:buNone/>
        <a:defRPr sz="2400" b="0" kern="1200">
          <a:solidFill>
            <a:schemeClr val="tx1"/>
          </a:solidFill>
          <a:latin typeface="+mn-lt"/>
          <a:ea typeface="+mj-ea"/>
          <a:cs typeface="Arial" panose="020B0604020202020204" pitchFamily="34" charset="0"/>
        </a:defRPr>
      </a:lvl1pPr>
    </p:titleStyle>
    <p:bodyStyle>
      <a:lvl1pPr marL="108000" marR="0" indent="-108000" algn="l" defTabSz="914400" rtl="0" eaLnBrk="1" fontAlgn="auto" latinLnBrk="0" hangingPunct="1">
        <a:lnSpc>
          <a:spcPct val="100000"/>
        </a:lnSpc>
        <a:spcBef>
          <a:spcPts val="600"/>
        </a:spcBef>
        <a:spcAft>
          <a:spcPts val="0"/>
        </a:spcAft>
        <a:buClr>
          <a:schemeClr val="tx2"/>
        </a:buClr>
        <a:buSzPct val="25000"/>
        <a:buFont typeface="Arial" panose="020B0604020202020204" pitchFamily="34" charset="0"/>
        <a:buChar char=" "/>
        <a:tabLst/>
        <a:defRPr sz="1400" kern="1200" baseline="0">
          <a:solidFill>
            <a:schemeClr val="tx1"/>
          </a:solidFill>
          <a:latin typeface="+mn-lt"/>
          <a:ea typeface="+mn-ea"/>
          <a:cs typeface="Arial" panose="020B0604020202020204" pitchFamily="34" charset="0"/>
        </a:defRPr>
      </a:lvl1pPr>
      <a:lvl2pPr marL="107950" indent="-107950" algn="l" defTabSz="914400" rtl="0" eaLnBrk="1" latinLnBrk="0" hangingPunct="1">
        <a:lnSpc>
          <a:spcPct val="100000"/>
        </a:lnSpc>
        <a:spcBef>
          <a:spcPts val="600"/>
        </a:spcBef>
        <a:buClr>
          <a:schemeClr val="tx2"/>
        </a:buClr>
        <a:buSzPct val="25000"/>
        <a:buFont typeface="Arial" panose="020B0604020202020204" pitchFamily="34" charset="0"/>
        <a:buChar char=" "/>
        <a:defRPr sz="1400" b="1" kern="1200">
          <a:solidFill>
            <a:schemeClr val="tx2"/>
          </a:solidFill>
          <a:latin typeface="+mn-lt"/>
          <a:ea typeface="+mn-ea"/>
          <a:cs typeface="Arial" panose="020B0604020202020204" pitchFamily="34" charset="0"/>
        </a:defRPr>
      </a:lvl2pPr>
      <a:lvl3pPr marL="358775" indent="-216000" algn="l" defTabSz="914400" rtl="0" eaLnBrk="1" latinLnBrk="0" hangingPunct="1">
        <a:lnSpc>
          <a:spcPct val="100000"/>
        </a:lnSpc>
        <a:spcBef>
          <a:spcPts val="600"/>
        </a:spcBef>
        <a:buClr>
          <a:schemeClr val="tx2"/>
        </a:buClr>
        <a:buSzPct val="100000"/>
        <a:buFont typeface="Arial" panose="020B0604020202020204" pitchFamily="34" charset="0"/>
        <a:buChar char="•"/>
        <a:defRPr sz="1400" kern="1200">
          <a:solidFill>
            <a:schemeClr val="tx1"/>
          </a:solidFill>
          <a:latin typeface="+mn-lt"/>
          <a:ea typeface="+mn-ea"/>
          <a:cs typeface="Arial" panose="020B0604020202020204" pitchFamily="34" charset="0"/>
        </a:defRPr>
      </a:lvl3pPr>
      <a:lvl4pPr marL="360000" indent="-252000" algn="l" defTabSz="914400" rtl="0" eaLnBrk="1" latinLnBrk="0" hangingPunct="1">
        <a:lnSpc>
          <a:spcPct val="100000"/>
        </a:lnSpc>
        <a:spcBef>
          <a:spcPts val="600"/>
        </a:spcBef>
        <a:buClr>
          <a:schemeClr val="tx2"/>
        </a:buClr>
        <a:buSzPct val="85000"/>
        <a:buFont typeface="Wingdings" panose="05000000000000000000" pitchFamily="2" charset="2"/>
        <a:buChar char="«"/>
        <a:defRPr sz="1400" kern="1200">
          <a:solidFill>
            <a:schemeClr val="tx1"/>
          </a:solidFill>
          <a:latin typeface="+mn-lt"/>
          <a:ea typeface="+mn-ea"/>
          <a:cs typeface="Arial" panose="020B0604020202020204" pitchFamily="34" charset="0"/>
        </a:defRPr>
      </a:lvl4pPr>
      <a:lvl5pPr marL="631825" indent="-269875" algn="l" defTabSz="914400" rtl="0" eaLnBrk="1" latinLnBrk="0" hangingPunct="1">
        <a:lnSpc>
          <a:spcPct val="100000"/>
        </a:lnSpc>
        <a:spcBef>
          <a:spcPts val="600"/>
        </a:spcBef>
        <a:buClr>
          <a:schemeClr val="tx2"/>
        </a:buClr>
        <a:buSzPct val="100000"/>
        <a:buFont typeface="Arial" panose="020B0604020202020204" pitchFamily="34" charset="0"/>
        <a:buChar char="–"/>
        <a:defRPr sz="14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5ACBF0"/>
          </p15:clr>
        </p15:guide>
        <p15:guide id="2" orient="horz" pos="164">
          <p15:clr>
            <a:srgbClr val="5ACBF0"/>
          </p15:clr>
        </p15:guide>
        <p15:guide id="3" pos="257">
          <p15:clr>
            <a:srgbClr val="5ACBF0"/>
          </p15:clr>
        </p15:guide>
        <p15:guide id="4" pos="7514">
          <p15:clr>
            <a:srgbClr val="5ACBF0"/>
          </p15:clr>
        </p15:guide>
        <p15:guide id="5" pos="7423">
          <p15:clr>
            <a:srgbClr val="5ACBF0"/>
          </p15:clr>
        </p15:guide>
        <p15:guide id="8" orient="horz" pos="386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B3CE8D9-B54A-4A5A-7A6E-CE0715B7B96E}"/>
              </a:ext>
            </a:extLst>
          </p:cNvPr>
          <p:cNvSpPr/>
          <p:nvPr userDrawn="1"/>
        </p:nvSpPr>
        <p:spPr bwMode="hidden">
          <a:xfrm>
            <a:off x="0" y="0"/>
            <a:ext cx="12192000" cy="1079999"/>
          </a:xfrm>
          <a:prstGeom prst="rect">
            <a:avLst/>
          </a:prstGeom>
          <a:solidFill>
            <a:srgbClr val="ED3293"/>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GB" err="1">
              <a:solidFill>
                <a:schemeClr val="bg1"/>
              </a:solidFill>
            </a:endParaRPr>
          </a:p>
        </p:txBody>
      </p:sp>
      <p:sp>
        <p:nvSpPr>
          <p:cNvPr id="6" name="*Slide Number Footer Placeholder" hidden="1"/>
          <p:cNvSpPr>
            <a:spLocks noGrp="1"/>
          </p:cNvSpPr>
          <p:nvPr>
            <p:ph type="sldNum" sz="quarter" idx="4"/>
          </p:nvPr>
        </p:nvSpPr>
        <p:spPr bwMode="auto">
          <a:xfrm>
            <a:off x="11662427" y="6489432"/>
            <a:ext cx="407985" cy="180000"/>
          </a:xfrm>
          <a:prstGeom prst="rect">
            <a:avLst/>
          </a:prstGeom>
        </p:spPr>
        <p:txBody>
          <a:bodyPr vert="horz" lIns="36000" tIns="36000" rIns="144000" bIns="36000" rtlCol="0" anchor="ctr"/>
          <a:lstStyle>
            <a:lvl1pPr algn="r">
              <a:defRPr sz="1050">
                <a:solidFill>
                  <a:srgbClr val="B2B2B2"/>
                </a:solidFill>
              </a:defRPr>
            </a:lvl1pPr>
          </a:lstStyle>
          <a:p>
            <a:fld id="{BA82442A-C220-4C85-A087-94A04BDFA416}" type="slidenum">
              <a:rPr lang="en-GB" smtClean="0"/>
              <a:pPr/>
              <a:t>‹#›</a:t>
            </a:fld>
            <a:endParaRPr lang="en-GB" sz="1000"/>
          </a:p>
        </p:txBody>
      </p:sp>
      <p:sp>
        <p:nvSpPr>
          <p:cNvPr id="140" name="*Date Footer Placeholder" hidden="1"/>
          <p:cNvSpPr>
            <a:spLocks noGrp="1"/>
          </p:cNvSpPr>
          <p:nvPr>
            <p:ph type="dt" sz="half" idx="2"/>
          </p:nvPr>
        </p:nvSpPr>
        <p:spPr bwMode="auto">
          <a:xfrm>
            <a:off x="10102414" y="6489436"/>
            <a:ext cx="1560013" cy="180000"/>
          </a:xfrm>
          <a:prstGeom prst="rect">
            <a:avLst/>
          </a:prstGeom>
        </p:spPr>
        <p:txBody>
          <a:bodyPr vert="horz" lIns="36000" tIns="36000" rIns="36000" bIns="36000" rtlCol="0" anchor="ctr"/>
          <a:lstStyle>
            <a:lvl1pPr algn="r">
              <a:defRPr sz="900">
                <a:solidFill>
                  <a:srgbClr val="B2B2B2"/>
                </a:solidFill>
              </a:defRPr>
            </a:lvl1pPr>
          </a:lstStyle>
          <a:p>
            <a:r>
              <a:rPr lang="en-US"/>
              <a:t>© System1 Group PLC</a:t>
            </a:r>
            <a:endParaRPr lang="en-GB"/>
          </a:p>
        </p:txBody>
      </p:sp>
      <p:sp>
        <p:nvSpPr>
          <p:cNvPr id="5" name="*Footer Placeholder" hidden="1"/>
          <p:cNvSpPr>
            <a:spLocks noGrp="1"/>
          </p:cNvSpPr>
          <p:nvPr>
            <p:ph type="ftr" sz="quarter" idx="3"/>
          </p:nvPr>
        </p:nvSpPr>
        <p:spPr bwMode="auto">
          <a:xfrm>
            <a:off x="1379134" y="6489859"/>
            <a:ext cx="3787982" cy="180000"/>
          </a:xfrm>
          <a:prstGeom prst="rect">
            <a:avLst/>
          </a:prstGeom>
        </p:spPr>
        <p:txBody>
          <a:bodyPr vert="horz" lIns="36000" tIns="36000" rIns="144000" bIns="36000" rtlCol="0" anchor="ctr"/>
          <a:lstStyle>
            <a:lvl1pPr algn="l">
              <a:defRPr sz="900">
                <a:solidFill>
                  <a:srgbClr val="B2B2B2"/>
                </a:solidFill>
              </a:defRPr>
            </a:lvl1pPr>
          </a:lstStyle>
          <a:p>
            <a:r>
              <a:rPr lang="en-GB"/>
              <a:t>Add Client | Presentation Title </a:t>
            </a:r>
          </a:p>
        </p:txBody>
      </p:sp>
      <p:sp>
        <p:nvSpPr>
          <p:cNvPr id="15" name="Rectangle: Rounded Corners 14">
            <a:extLst>
              <a:ext uri="{FF2B5EF4-FFF2-40B4-BE49-F238E27FC236}">
                <a16:creationId xmlns:a16="http://schemas.microsoft.com/office/drawing/2014/main" id="{44521BCA-60C8-C2E1-2036-A8E8917C0345}"/>
              </a:ext>
            </a:extLst>
          </p:cNvPr>
          <p:cNvSpPr/>
          <p:nvPr userDrawn="1"/>
        </p:nvSpPr>
        <p:spPr bwMode="gray">
          <a:xfrm>
            <a:off x="265539" y="952960"/>
            <a:ext cx="11664000" cy="5284328"/>
          </a:xfrm>
          <a:prstGeom prst="roundRect">
            <a:avLst>
              <a:gd name="adj" fmla="val 2628"/>
            </a:avLst>
          </a:prstGeom>
          <a:solidFill>
            <a:schemeClr val="bg1"/>
          </a:solidFill>
          <a:ln w="19050" cap="flat" cmpd="sng" algn="ctr">
            <a:no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R="0" lvl="0" indent="-108000" algn="ctr" fontAlgn="auto">
              <a:lnSpc>
                <a:spcPct val="100000"/>
              </a:lnSpc>
              <a:spcBef>
                <a:spcPts val="1200"/>
              </a:spcBef>
              <a:spcAft>
                <a:spcPts val="600"/>
              </a:spcAft>
              <a:buClr>
                <a:schemeClr val="tx2"/>
              </a:buClr>
              <a:buSzPct val="25000"/>
              <a:buFont typeface="Calibri" panose="020F0502020204030204" pitchFamily="34" charset="0"/>
              <a:buChar char=" "/>
              <a:tabLst/>
            </a:pPr>
            <a:endParaRPr lang="en-US" baseline="0" err="1">
              <a:solidFill>
                <a:schemeClr val="tx2"/>
              </a:solidFill>
            </a:endParaRPr>
          </a:p>
        </p:txBody>
      </p:sp>
      <p:sp>
        <p:nvSpPr>
          <p:cNvPr id="13" name="Rectangle Footer">
            <a:extLst>
              <a:ext uri="{FF2B5EF4-FFF2-40B4-BE49-F238E27FC236}">
                <a16:creationId xmlns:a16="http://schemas.microsoft.com/office/drawing/2014/main" id="{3F2F4E8A-4375-4788-9F21-05A39696A08D}"/>
              </a:ext>
            </a:extLst>
          </p:cNvPr>
          <p:cNvSpPr/>
          <p:nvPr userDrawn="1"/>
        </p:nvSpPr>
        <p:spPr bwMode="gray">
          <a:xfrm>
            <a:off x="0" y="6237288"/>
            <a:ext cx="12192000" cy="625335"/>
          </a:xfrm>
          <a:prstGeom prst="rect">
            <a:avLst/>
          </a:prstGeom>
          <a:solidFill>
            <a:schemeClr val="bg1">
              <a:lumMod val="95000"/>
            </a:schemeClr>
          </a:solidFill>
          <a:ln w="19050">
            <a:noFill/>
            <a:miter lim="800000"/>
          </a:ln>
          <a:effectLst>
            <a:innerShdw blurRad="190500" dist="50800" dir="16200000">
              <a:prstClr val="black">
                <a:alpha val="1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Aft>
                <a:spcPts val="600"/>
              </a:spcAft>
            </a:pPr>
            <a:endParaRPr lang="en-US" err="1">
              <a:solidFill>
                <a:schemeClr val="bg1"/>
              </a:solidFill>
            </a:endParaRPr>
          </a:p>
        </p:txBody>
      </p:sp>
      <p:sp>
        <p:nvSpPr>
          <p:cNvPr id="42" name="Slide Number Placeholder"/>
          <p:cNvSpPr txBox="1">
            <a:spLocks/>
          </p:cNvSpPr>
          <p:nvPr/>
        </p:nvSpPr>
        <p:spPr bwMode="auto">
          <a:xfrm>
            <a:off x="11662427" y="6489859"/>
            <a:ext cx="407987" cy="180000"/>
          </a:xfrm>
          <a:prstGeom prst="rect">
            <a:avLst/>
          </a:prstGeom>
          <a:ln w="3175">
            <a:noFill/>
            <a:prstDash val="dash"/>
          </a:ln>
        </p:spPr>
        <p:txBody>
          <a:bodyPr vert="horz" lIns="36000" tIns="36000" rIns="144000" bIns="3600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A82442A-C220-4C85-A087-94A04BDFA416}" type="slidenum">
              <a:rPr lang="en-GB" sz="1050" smtClean="0">
                <a:solidFill>
                  <a:srgbClr val="B2B2B2"/>
                </a:solidFill>
                <a:latin typeface="+mn-lt"/>
                <a:cs typeface="Arial" panose="020B0604020202020204" pitchFamily="34" charset="0"/>
              </a:rPr>
              <a:pPr algn="r"/>
              <a:t>‹#›</a:t>
            </a:fld>
            <a:endParaRPr lang="en-GB" sz="800">
              <a:solidFill>
                <a:srgbClr val="B2B2B2"/>
              </a:solidFill>
              <a:latin typeface="+mn-lt"/>
              <a:cs typeface="Arial" panose="020B0604020202020204" pitchFamily="34" charset="0"/>
            </a:endParaRPr>
          </a:p>
        </p:txBody>
      </p:sp>
      <p:sp>
        <p:nvSpPr>
          <p:cNvPr id="43" name="© System1 Group Text"/>
          <p:cNvSpPr txBox="1">
            <a:spLocks/>
          </p:cNvSpPr>
          <p:nvPr/>
        </p:nvSpPr>
        <p:spPr bwMode="auto">
          <a:xfrm>
            <a:off x="10102415" y="6489859"/>
            <a:ext cx="1560012" cy="180000"/>
          </a:xfrm>
          <a:prstGeom prst="rect">
            <a:avLst/>
          </a:prstGeom>
          <a:noFill/>
          <a:ln w="3175">
            <a:noFill/>
            <a:prstDash val="dash"/>
          </a:ln>
        </p:spPr>
        <p:txBody>
          <a:bodyPr wrap="square" lIns="36000" tIns="36000" rIns="36000" bIns="36000" anchor="ctr" anchorCtr="0">
            <a:noAutofit/>
          </a:bodyPr>
          <a:lstStyle>
            <a:lvl1pPr marL="0" marR="0" indent="0" algn="r" defTabSz="914400" rtl="0" eaLnBrk="1" fontAlgn="auto" latinLnBrk="0" hangingPunct="1">
              <a:lnSpc>
                <a:spcPct val="100000"/>
              </a:lnSpc>
              <a:spcBef>
                <a:spcPts val="600"/>
              </a:spcBef>
              <a:spcAft>
                <a:spcPts val="0"/>
              </a:spcAft>
              <a:buClr>
                <a:schemeClr val="tx2"/>
              </a:buClr>
              <a:buSzPct val="25000"/>
              <a:buFontTx/>
              <a:buNone/>
              <a:tabLst/>
              <a:defRPr sz="1050" kern="1200">
                <a:solidFill>
                  <a:schemeClr val="tx1"/>
                </a:solidFill>
                <a:latin typeface="+mn-lt"/>
                <a:ea typeface="+mn-ea"/>
                <a:cs typeface="+mn-cs"/>
              </a:defRPr>
            </a:lvl1pPr>
            <a:lvl2pPr marL="360363" indent="-26828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2pPr>
            <a:lvl3pPr marL="631825" indent="-273050" algn="l" defTabSz="914400" rtl="0" eaLnBrk="1" latinLnBrk="0" hangingPunct="1">
              <a:lnSpc>
                <a:spcPct val="100000"/>
              </a:lnSpc>
              <a:spcBef>
                <a:spcPts val="600"/>
              </a:spcBef>
              <a:buClr>
                <a:schemeClr val="tx2"/>
              </a:buClr>
              <a:buFont typeface="Wingdings" panose="05000000000000000000" pitchFamily="2" charset="2"/>
              <a:buChar char="«"/>
              <a:defRPr sz="1800" kern="1200">
                <a:solidFill>
                  <a:schemeClr val="tx1"/>
                </a:solidFill>
                <a:latin typeface="+mn-lt"/>
                <a:ea typeface="+mn-ea"/>
                <a:cs typeface="+mn-cs"/>
              </a:defRPr>
            </a:lvl3pPr>
            <a:lvl4pPr marL="892175" indent="-260350"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4pPr>
            <a:lvl5pPr marL="1077913" indent="-185738" algn="l" defTabSz="914400" rtl="0" eaLnBrk="1" latinLnBrk="0" hangingPunct="1">
              <a:lnSpc>
                <a:spcPct val="100000"/>
              </a:lnSpc>
              <a:spcBef>
                <a:spcPts val="600"/>
              </a:spcBef>
              <a:buClr>
                <a:schemeClr val="tx2"/>
              </a:buClr>
              <a:buFont typeface="Calibri" panose="020F050202020403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a:solidFill>
                  <a:srgbClr val="B2B2B2"/>
                </a:solidFill>
                <a:latin typeface="+mn-lt"/>
                <a:cs typeface="Arial" panose="020B0604020202020204" pitchFamily="34" charset="0"/>
              </a:rPr>
              <a:t>© System1</a:t>
            </a:r>
            <a:r>
              <a:rPr lang="en-GB" sz="900" baseline="0">
                <a:solidFill>
                  <a:srgbClr val="B2B2B2"/>
                </a:solidFill>
                <a:latin typeface="+mn-lt"/>
                <a:cs typeface="Arial" panose="020B0604020202020204" pitchFamily="34" charset="0"/>
              </a:rPr>
              <a:t> Group PLC</a:t>
            </a:r>
            <a:endParaRPr lang="en-GB" sz="900">
              <a:solidFill>
                <a:srgbClr val="B2B2B2"/>
              </a:solidFill>
              <a:latin typeface="+mn-lt"/>
              <a:cs typeface="Arial" panose="020B0604020202020204" pitchFamily="34" charset="0"/>
            </a:endParaRPr>
          </a:p>
        </p:txBody>
      </p:sp>
      <p:pic>
        <p:nvPicPr>
          <p:cNvPr id="7" name="S1 logo">
            <a:extLst>
              <a:ext uri="{FF2B5EF4-FFF2-40B4-BE49-F238E27FC236}">
                <a16:creationId xmlns:a16="http://schemas.microsoft.com/office/drawing/2014/main" id="{BF997F2D-5649-FFE9-2F5F-ACDA04F57A82}"/>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407988" y="6478745"/>
            <a:ext cx="848772" cy="201137"/>
          </a:xfrm>
          <a:prstGeom prst="rect">
            <a:avLst/>
          </a:prstGeom>
        </p:spPr>
      </p:pic>
      <p:sp>
        <p:nvSpPr>
          <p:cNvPr id="2" name="Title Placeholder 1"/>
          <p:cNvSpPr>
            <a:spLocks noGrp="1"/>
          </p:cNvSpPr>
          <p:nvPr>
            <p:ph type="title"/>
          </p:nvPr>
        </p:nvSpPr>
        <p:spPr>
          <a:xfrm>
            <a:off x="259200" y="100703"/>
            <a:ext cx="11664000" cy="846327"/>
          </a:xfrm>
          <a:prstGeom prst="rect">
            <a:avLst/>
          </a:prstGeom>
          <a:noFill/>
          <a:ln w="3175">
            <a:noFill/>
            <a:prstDash val="solid"/>
            <a:miter lim="800000"/>
          </a:ln>
        </p:spPr>
        <p:txBody>
          <a:bodyPr vert="horz" lIns="144000" tIns="36000" rIns="108000" bIns="36000" rtlCol="0" anchor="ctr" anchorCtr="0">
            <a:normAutofit/>
          </a:bodyPr>
          <a:lstStyle/>
          <a:p>
            <a:r>
              <a:rPr lang="en-US"/>
              <a:t>Click to edit Master title style</a:t>
            </a:r>
            <a:endParaRPr lang="en-GB"/>
          </a:p>
        </p:txBody>
      </p:sp>
      <p:sp>
        <p:nvSpPr>
          <p:cNvPr id="16" name="Text Placeholder 3" hidden="1">
            <a:extLst>
              <a:ext uri="{FF2B5EF4-FFF2-40B4-BE49-F238E27FC236}">
                <a16:creationId xmlns:a16="http://schemas.microsoft.com/office/drawing/2014/main" id="{4423B05B-92FE-2585-B4D8-37743A417BE7}"/>
              </a:ext>
            </a:extLst>
          </p:cNvPr>
          <p:cNvSpPr txBox="1">
            <a:spLocks/>
          </p:cNvSpPr>
          <p:nvPr userDrawn="1"/>
        </p:nvSpPr>
        <p:spPr>
          <a:xfrm>
            <a:off x="407988" y="1341781"/>
            <a:ext cx="7740000" cy="4679999"/>
          </a:xfrm>
          <a:prstGeom prst="rect">
            <a:avLst/>
          </a:prstGeom>
          <a:ln>
            <a:solidFill>
              <a:schemeClr val="accent1"/>
            </a:solidFill>
          </a:ln>
        </p:spPr>
        <p:txBody>
          <a:bodyPr vert="horz" lIns="91440" tIns="45720" rIns="91440" bIns="45720" rtlCol="0">
            <a:normAutofit/>
          </a:bodyPr>
          <a:lstStyle>
            <a:lvl1pPr marL="108000" marR="0" indent="-108000" algn="l" defTabSz="914400" rtl="0" eaLnBrk="1" fontAlgn="auto" latinLnBrk="0" hangingPunct="1">
              <a:lnSpc>
                <a:spcPct val="100000"/>
              </a:lnSpc>
              <a:spcBef>
                <a:spcPts val="1200"/>
              </a:spcBef>
              <a:spcAft>
                <a:spcPts val="0"/>
              </a:spcAft>
              <a:buClr>
                <a:schemeClr val="tx2"/>
              </a:buClr>
              <a:buSzPct val="100000"/>
              <a:buFont typeface="Arial" panose="020B0604020202020204" pitchFamily="34" charset="0"/>
              <a:buChar char="​"/>
              <a:tabLst/>
              <a:defRPr sz="1600" kern="1200" baseline="0">
                <a:solidFill>
                  <a:schemeClr val="tx1"/>
                </a:solidFill>
                <a:latin typeface="+mn-lt"/>
                <a:ea typeface="+mn-ea"/>
                <a:cs typeface="Arial" panose="020B0604020202020204" pitchFamily="34" charset="0"/>
              </a:defRPr>
            </a:lvl1pPr>
            <a:lvl2pPr marL="108000" indent="-108000" algn="l" defTabSz="914400" rtl="0" eaLnBrk="1" latinLnBrk="0" hangingPunct="1">
              <a:lnSpc>
                <a:spcPct val="100000"/>
              </a:lnSpc>
              <a:spcBef>
                <a:spcPts val="1200"/>
              </a:spcBef>
              <a:buClr>
                <a:schemeClr val="tx2"/>
              </a:buClr>
              <a:buSzPct val="100000"/>
              <a:buFont typeface="Arial" panose="020B0604020202020204" pitchFamily="34" charset="0"/>
              <a:buChar char="​"/>
              <a:defRPr sz="1600" b="1" kern="1200">
                <a:solidFill>
                  <a:schemeClr val="tx2"/>
                </a:solidFill>
                <a:latin typeface="+mn-lt"/>
                <a:ea typeface="+mn-ea"/>
                <a:cs typeface="Arial" panose="020B0604020202020204" pitchFamily="34" charset="0"/>
              </a:defRPr>
            </a:lvl2pPr>
            <a:lvl3pPr marL="449263" indent="-306388" algn="l" defTabSz="914400" rtl="0" eaLnBrk="1" latinLnBrk="0" hangingPunct="1">
              <a:lnSpc>
                <a:spcPct val="100000"/>
              </a:lnSpc>
              <a:spcBef>
                <a:spcPts val="1200"/>
              </a:spcBef>
              <a:buClr>
                <a:schemeClr val="tx2"/>
              </a:buClr>
              <a:buSzPct val="100000"/>
              <a:buFont typeface="Wingdings" panose="05000000000000000000" pitchFamily="2" charset="2"/>
              <a:buChar char="«"/>
              <a:defRPr sz="1600" kern="1200">
                <a:solidFill>
                  <a:schemeClr val="tx1"/>
                </a:solidFill>
                <a:latin typeface="+mn-lt"/>
                <a:ea typeface="+mn-ea"/>
                <a:cs typeface="Arial" panose="020B0604020202020204" pitchFamily="34" charset="0"/>
              </a:defRPr>
            </a:lvl3pPr>
            <a:lvl4pPr marL="449263" indent="-268288" algn="l" defTabSz="914400" rtl="0" eaLnBrk="1" latinLnBrk="0" hangingPunct="1">
              <a:lnSpc>
                <a:spcPct val="100000"/>
              </a:lnSpc>
              <a:spcBef>
                <a:spcPts val="1200"/>
              </a:spcBef>
              <a:buClr>
                <a:schemeClr val="tx2"/>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631825" indent="-269875" algn="l" defTabSz="914400" rtl="0" eaLnBrk="1" latinLnBrk="0" hangingPunct="1">
              <a:lnSpc>
                <a:spcPct val="100000"/>
              </a:lnSpc>
              <a:spcBef>
                <a:spcPts val="1200"/>
              </a:spcBef>
              <a:buClr>
                <a:schemeClr val="tx2"/>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This first level of normal text is formatted with ‘no bullet’ (an invisible bullet) | 2nd level format is pink and bold (‘no bullet’) | Third is a pink star |  Fourth is a pink bullet… If you want to quickly format your text to any of these styles, place your cursor at the beginning of the paragraph text line, press ‘Tab’ to toggle to the next of the 5 levels of styles. Press ‘</a:t>
            </a:r>
            <a:r>
              <a:rPr lang="en-GB" err="1"/>
              <a:t>Shift+Tab</a:t>
            </a:r>
            <a:r>
              <a:rPr lang="en-GB"/>
              <a:t>’ to toggle back through </a:t>
            </a:r>
            <a:r>
              <a:rPr lang="en-US"/>
              <a:t>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8D4EA766-6A9C-5379-4FF6-7C7E5C489FA8}"/>
              </a:ext>
            </a:extLst>
          </p:cNvPr>
          <p:cNvSpPr>
            <a:spLocks noGrp="1"/>
          </p:cNvSpPr>
          <p:nvPr>
            <p:ph type="body" idx="1"/>
          </p:nvPr>
        </p:nvSpPr>
        <p:spPr>
          <a:xfrm>
            <a:off x="407988" y="1341780"/>
            <a:ext cx="7740000" cy="4679999"/>
          </a:xfrm>
          <a:prstGeom prst="rect">
            <a:avLst/>
          </a:prstGeom>
        </p:spPr>
        <p:txBody>
          <a:bodyPr vert="horz" lIns="91440" tIns="45720" rIns="91440" bIns="45720" rtlCol="0">
            <a:normAutofit/>
          </a:bodyPr>
          <a:lstStyle/>
          <a:p>
            <a:pPr lvl="0"/>
            <a:r>
              <a:rPr lang="en-GB"/>
              <a:t>This first level of normal text is formatted with ‘no bullet’ (an invisible bullet) | 2nd level format is pink and bold (‘no bullet’) | Third is a pink star |  Fourth is a pink bullet… If you want to quickly format your text to any of these styles, place your cursor at the beginning of the paragraph text line, press ‘Tab’ to toggle to the next of the 5 levels of styles. Press ‘</a:t>
            </a:r>
            <a:r>
              <a:rPr lang="en-GB" err="1"/>
              <a:t>Shift+Tab</a:t>
            </a:r>
            <a:r>
              <a:rPr lang="en-GB"/>
              <a:t>’ to toggle back through</a:t>
            </a:r>
            <a:r>
              <a:rPr lang="en-US"/>
              <a: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32221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Lst>
  <p:transition>
    <p:fade/>
  </p:transition>
  <p:hf hdr="0"/>
  <p:txStyles>
    <p:titleStyle>
      <a:lvl1pPr algn="l" defTabSz="914400" rtl="0" eaLnBrk="1" latinLnBrk="0" hangingPunct="1">
        <a:lnSpc>
          <a:spcPct val="85000"/>
        </a:lnSpc>
        <a:spcBef>
          <a:spcPct val="0"/>
        </a:spcBef>
        <a:buNone/>
        <a:defRPr sz="2200" b="1" kern="1200">
          <a:solidFill>
            <a:schemeClr val="bg1"/>
          </a:solidFill>
          <a:latin typeface="+mn-lt"/>
          <a:ea typeface="+mj-ea"/>
          <a:cs typeface="Arial" panose="020B0604020202020204" pitchFamily="34" charset="0"/>
        </a:defRPr>
      </a:lvl1pPr>
    </p:titleStyle>
    <p:bodyStyle>
      <a:lvl1pPr marL="108000" marR="0" indent="-108000" algn="l" defTabSz="914400" rtl="0" eaLnBrk="1" fontAlgn="auto" latinLnBrk="0" hangingPunct="1">
        <a:lnSpc>
          <a:spcPct val="100000"/>
        </a:lnSpc>
        <a:spcBef>
          <a:spcPts val="1200"/>
        </a:spcBef>
        <a:spcAft>
          <a:spcPts val="0"/>
        </a:spcAft>
        <a:buClr>
          <a:schemeClr val="tx2"/>
        </a:buClr>
        <a:buSzPct val="100000"/>
        <a:buFont typeface="Arial" panose="020B0604020202020204" pitchFamily="34" charset="0"/>
        <a:buChar char="​"/>
        <a:tabLst/>
        <a:defRPr sz="1600" kern="1200" baseline="0">
          <a:solidFill>
            <a:schemeClr val="tx1"/>
          </a:solidFill>
          <a:latin typeface="+mn-lt"/>
          <a:ea typeface="+mn-ea"/>
          <a:cs typeface="Arial" panose="020B0604020202020204" pitchFamily="34" charset="0"/>
        </a:defRPr>
      </a:lvl1pPr>
      <a:lvl2pPr marL="108000" indent="-108000" algn="l" defTabSz="914400" rtl="0" eaLnBrk="1" latinLnBrk="0" hangingPunct="1">
        <a:lnSpc>
          <a:spcPct val="100000"/>
        </a:lnSpc>
        <a:spcBef>
          <a:spcPts val="1200"/>
        </a:spcBef>
        <a:buClr>
          <a:schemeClr val="tx2"/>
        </a:buClr>
        <a:buSzPct val="100000"/>
        <a:buFont typeface="Arial" panose="020B0604020202020204" pitchFamily="34" charset="0"/>
        <a:buChar char="​"/>
        <a:defRPr sz="1600" b="1" kern="1200">
          <a:solidFill>
            <a:schemeClr val="tx2"/>
          </a:solidFill>
          <a:latin typeface="+mn-lt"/>
          <a:ea typeface="+mn-ea"/>
          <a:cs typeface="Arial" panose="020B0604020202020204" pitchFamily="34" charset="0"/>
        </a:defRPr>
      </a:lvl2pPr>
      <a:lvl3pPr marL="449263" indent="-306388" algn="l" defTabSz="914400" rtl="0" eaLnBrk="1" latinLnBrk="0" hangingPunct="1">
        <a:lnSpc>
          <a:spcPct val="100000"/>
        </a:lnSpc>
        <a:spcBef>
          <a:spcPts val="1200"/>
        </a:spcBef>
        <a:buClr>
          <a:schemeClr val="tx2"/>
        </a:buClr>
        <a:buSzPct val="100000"/>
        <a:buFont typeface="Wingdings" panose="05000000000000000000" pitchFamily="2" charset="2"/>
        <a:buChar char="«"/>
        <a:defRPr sz="1600" kern="1200">
          <a:solidFill>
            <a:schemeClr val="tx1"/>
          </a:solidFill>
          <a:latin typeface="+mn-lt"/>
          <a:ea typeface="+mn-ea"/>
          <a:cs typeface="Arial" panose="020B0604020202020204" pitchFamily="34" charset="0"/>
        </a:defRPr>
      </a:lvl3pPr>
      <a:lvl4pPr marL="449263" indent="-268288" algn="l" defTabSz="914400" rtl="0" eaLnBrk="1" latinLnBrk="0" hangingPunct="1">
        <a:lnSpc>
          <a:spcPct val="100000"/>
        </a:lnSpc>
        <a:spcBef>
          <a:spcPts val="1200"/>
        </a:spcBef>
        <a:buClr>
          <a:schemeClr val="tx2"/>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4pPr>
      <a:lvl5pPr marL="631825" indent="-269875" algn="l" defTabSz="914400" rtl="0" eaLnBrk="1" latinLnBrk="0" hangingPunct="1">
        <a:lnSpc>
          <a:spcPct val="100000"/>
        </a:lnSpc>
        <a:spcBef>
          <a:spcPts val="1200"/>
        </a:spcBef>
        <a:buClr>
          <a:schemeClr val="tx2"/>
        </a:buClr>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5ACBF0"/>
          </p15:clr>
        </p15:guide>
        <p15:guide id="4" pos="7514">
          <p15:clr>
            <a:srgbClr val="5ACBF0"/>
          </p15:clr>
        </p15:guide>
        <p15:guide id="5" pos="7423">
          <p15:clr>
            <a:srgbClr val="5ACBF0"/>
          </p15:clr>
        </p15:guide>
        <p15:guide id="8" orient="horz" pos="3929">
          <p15:clr>
            <a:srgbClr val="5ACBF0"/>
          </p15:clr>
        </p15:guide>
        <p15:guide id="10" pos="257">
          <p15:clr>
            <a:srgbClr val="5ACBF0"/>
          </p15:clr>
        </p15:guide>
        <p15:guide id="11" orient="horz" pos="164">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jpeg"/><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39.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5" Type="http://schemas.openxmlformats.org/officeDocument/2006/relationships/image" Target="../media/image48.gif"/><Relationship Id="rId10" Type="http://schemas.openxmlformats.org/officeDocument/2006/relationships/image" Target="../media/image43.png"/><Relationship Id="rId4" Type="http://schemas.openxmlformats.org/officeDocument/2006/relationships/image" Target="../media/image37.svg"/><Relationship Id="rId9" Type="http://schemas.openxmlformats.org/officeDocument/2006/relationships/image" Target="../media/image42.svg"/><Relationship Id="rId14" Type="http://schemas.openxmlformats.org/officeDocument/2006/relationships/image" Target="../media/image47.gif"/></Relationships>
</file>

<file path=ppt/slides/_rels/slide4.xml.rels><?xml version="1.0" encoding="UTF-8" standalone="yes"?>
<Relationships xmlns="http://schemas.openxmlformats.org/package/2006/relationships"><Relationship Id="rId8" Type="http://schemas.openxmlformats.org/officeDocument/2006/relationships/image" Target="../media/image52.gif"/><Relationship Id="rId13"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51.gif"/><Relationship Id="rId12"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50.svg"/><Relationship Id="rId11" Type="http://schemas.openxmlformats.org/officeDocument/2006/relationships/image" Target="../media/image55.gif"/><Relationship Id="rId5" Type="http://schemas.openxmlformats.org/officeDocument/2006/relationships/image" Target="../media/image49.png"/><Relationship Id="rId10" Type="http://schemas.openxmlformats.org/officeDocument/2006/relationships/image" Target="../media/image54.gif"/><Relationship Id="rId4" Type="http://schemas.openxmlformats.org/officeDocument/2006/relationships/image" Target="../media/image35.svg"/><Relationship Id="rId9" Type="http://schemas.openxmlformats.org/officeDocument/2006/relationships/image" Target="../media/image53.gif"/><Relationship Id="rId14" Type="http://schemas.openxmlformats.org/officeDocument/2006/relationships/image" Target="../media/image42.sv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46.svg"/><Relationship Id="rId3" Type="http://schemas.openxmlformats.org/officeDocument/2006/relationships/image" Target="../media/image32.png"/><Relationship Id="rId7" Type="http://schemas.openxmlformats.org/officeDocument/2006/relationships/image" Target="../media/image57.png"/><Relationship Id="rId12" Type="http://schemas.openxmlformats.org/officeDocument/2006/relationships/image" Target="../media/image45.png"/><Relationship Id="rId17" Type="http://schemas.openxmlformats.org/officeDocument/2006/relationships/image" Target="../media/image62.svg"/><Relationship Id="rId2" Type="http://schemas.openxmlformats.org/officeDocument/2006/relationships/notesSlide" Target="../notesSlides/notesSlide5.xml"/><Relationship Id="rId16" Type="http://schemas.openxmlformats.org/officeDocument/2006/relationships/image" Target="../media/image61.png"/><Relationship Id="rId1" Type="http://schemas.openxmlformats.org/officeDocument/2006/relationships/slideLayout" Target="../slideLayouts/slideLayout39.xml"/><Relationship Id="rId6" Type="http://schemas.openxmlformats.org/officeDocument/2006/relationships/chart" Target="../charts/chart2.xml"/><Relationship Id="rId11" Type="http://schemas.openxmlformats.org/officeDocument/2006/relationships/image" Target="../media/image44.svg"/><Relationship Id="rId5" Type="http://schemas.openxmlformats.org/officeDocument/2006/relationships/chart" Target="../charts/chart1.xml"/><Relationship Id="rId15" Type="http://schemas.openxmlformats.org/officeDocument/2006/relationships/image" Target="../media/image60.svg"/><Relationship Id="rId10" Type="http://schemas.openxmlformats.org/officeDocument/2006/relationships/image" Target="../media/image43.png"/><Relationship Id="rId4" Type="http://schemas.openxmlformats.org/officeDocument/2006/relationships/image" Target="../media/image33.svg"/><Relationship Id="rId9" Type="http://schemas.microsoft.com/office/2007/relationships/hdphoto" Target="../media/hdphoto1.wdp"/><Relationship Id="rId1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1DBF4-2DAD-F01C-1FBC-5B2D9AC00794}"/>
            </a:ext>
          </a:extLst>
        </p:cNvPr>
        <p:cNvGrpSpPr/>
        <p:nvPr/>
      </p:nvGrpSpPr>
      <p:grpSpPr>
        <a:xfrm>
          <a:off x="0" y="0"/>
          <a:ext cx="0" cy="0"/>
          <a:chOff x="0" y="0"/>
          <a:chExt cx="0" cy="0"/>
        </a:xfrm>
      </p:grpSpPr>
      <p:pic>
        <p:nvPicPr>
          <p:cNvPr id="1026" name="Picture 2" descr="Waitrose Media Centre | Hop into an egg-stra special Easter at Waitrose!">
            <a:extLst>
              <a:ext uri="{FF2B5EF4-FFF2-40B4-BE49-F238E27FC236}">
                <a16:creationId xmlns:a16="http://schemas.microsoft.com/office/drawing/2014/main" id="{0C9720A6-736A-C313-B3E1-599A32587401}"/>
              </a:ext>
            </a:extLst>
          </p:cNvPr>
          <p:cNvPicPr>
            <a:picLocks noGrp="1" noChangeAspect="1" noChangeArrowheads="1"/>
          </p:cNvPicPr>
          <p:nvPr>
            <p:ph type="pic" sz="quarter" idx="10"/>
          </p:nvPr>
        </p:nvPicPr>
        <p:blipFill>
          <a:blip r:embed="rId3">
            <a:alphaModFix amt="50000"/>
            <a:extLst>
              <a:ext uri="{28A0092B-C50C-407E-A947-70E740481C1C}">
                <a14:useLocalDpi xmlns:a14="http://schemas.microsoft.com/office/drawing/2010/main" val="0"/>
              </a:ext>
            </a:extLst>
          </a:blip>
          <a:srcRect t="2482" b="248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1" name="Title 10">
            <a:extLst>
              <a:ext uri="{FF2B5EF4-FFF2-40B4-BE49-F238E27FC236}">
                <a16:creationId xmlns:a16="http://schemas.microsoft.com/office/drawing/2014/main" id="{EE173712-66AA-4D5F-AD7D-62E2B326F7D0}"/>
              </a:ext>
            </a:extLst>
          </p:cNvPr>
          <p:cNvSpPr>
            <a:spLocks noGrp="1"/>
          </p:cNvSpPr>
          <p:nvPr>
            <p:ph type="title"/>
          </p:nvPr>
        </p:nvSpPr>
        <p:spPr>
          <a:xfrm>
            <a:off x="730811" y="1187315"/>
            <a:ext cx="7779209" cy="1930400"/>
          </a:xfrm>
        </p:spPr>
        <p:txBody>
          <a:bodyPr/>
          <a:lstStyle/>
          <a:p>
            <a:r>
              <a:rPr lang="en-GB">
                <a:cs typeface="Arial"/>
              </a:rPr>
              <a:t>Waitrose delivers '</a:t>
            </a:r>
            <a:r>
              <a:rPr lang="en-GB" err="1">
                <a:cs typeface="Arial"/>
              </a:rPr>
              <a:t>egg'ceptional</a:t>
            </a:r>
            <a:r>
              <a:rPr lang="en-GB">
                <a:cs typeface="Arial"/>
              </a:rPr>
              <a:t> Easter campaign on TikTok</a:t>
            </a:r>
            <a:endParaRPr lang="en-GB"/>
          </a:p>
        </p:txBody>
      </p:sp>
      <p:sp>
        <p:nvSpPr>
          <p:cNvPr id="13" name="Text Placeholder 12">
            <a:extLst>
              <a:ext uri="{FF2B5EF4-FFF2-40B4-BE49-F238E27FC236}">
                <a16:creationId xmlns:a16="http://schemas.microsoft.com/office/drawing/2014/main" id="{18B250E2-6742-7AFF-F8E1-A737E81F536F}"/>
              </a:ext>
            </a:extLst>
          </p:cNvPr>
          <p:cNvSpPr>
            <a:spLocks noGrp="1"/>
          </p:cNvSpPr>
          <p:nvPr>
            <p:ph type="body" sz="quarter" idx="11"/>
          </p:nvPr>
        </p:nvSpPr>
        <p:spPr>
          <a:xfrm>
            <a:off x="734060" y="3140602"/>
            <a:ext cx="7643178" cy="2131878"/>
          </a:xfrm>
        </p:spPr>
        <p:txBody>
          <a:bodyPr vert="horz" lIns="36000" tIns="72000" rIns="36000" bIns="72000" rtlCol="0" anchor="t">
            <a:normAutofit/>
          </a:bodyPr>
          <a:lstStyle/>
          <a:p>
            <a:r>
              <a:rPr lang="en-GB">
                <a:cs typeface="Arial"/>
              </a:rPr>
              <a:t>How System1 metrics lead to brand lift on TikTok</a:t>
            </a:r>
            <a:endParaRPr lang="en-GB"/>
          </a:p>
        </p:txBody>
      </p:sp>
      <p:pic>
        <p:nvPicPr>
          <p:cNvPr id="42" name="Graphic 41">
            <a:extLst>
              <a:ext uri="{FF2B5EF4-FFF2-40B4-BE49-F238E27FC236}">
                <a16:creationId xmlns:a16="http://schemas.microsoft.com/office/drawing/2014/main" id="{EED15380-EC3A-04BD-7105-2732E756E80B}"/>
              </a:ext>
            </a:extLst>
          </p:cNvPr>
          <p:cNvPicPr>
            <a:picLocks noGrp="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730811" y="5672515"/>
            <a:ext cx="1440000" cy="493715"/>
          </a:xfrm>
          <a:prstGeom prst="rect">
            <a:avLst/>
          </a:prstGeom>
        </p:spPr>
      </p:pic>
    </p:spTree>
    <p:extLst>
      <p:ext uri="{BB962C8B-B14F-4D97-AF65-F5344CB8AC3E}">
        <p14:creationId xmlns:p14="http://schemas.microsoft.com/office/powerpoint/2010/main" val="3625324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16B64-43A6-FD68-1423-D2B8DC461AC0}"/>
            </a:ext>
          </a:extLst>
        </p:cNvPr>
        <p:cNvGrpSpPr/>
        <p:nvPr/>
      </p:nvGrpSpPr>
      <p:grpSpPr>
        <a:xfrm>
          <a:off x="0" y="0"/>
          <a:ext cx="0" cy="0"/>
          <a:chOff x="0" y="0"/>
          <a:chExt cx="0" cy="0"/>
        </a:xfrm>
      </p:grpSpPr>
      <p:pic>
        <p:nvPicPr>
          <p:cNvPr id="15" name="Picture 2" descr="Waitrose Media Centre | Hop into an egg-stra special Easter at Waitrose!">
            <a:extLst>
              <a:ext uri="{FF2B5EF4-FFF2-40B4-BE49-F238E27FC236}">
                <a16:creationId xmlns:a16="http://schemas.microsoft.com/office/drawing/2014/main" id="{3C617161-0749-8C18-F41A-35D28CE0B678}"/>
              </a:ext>
            </a:extLst>
          </p:cNvPr>
          <p:cNvPicPr>
            <a:picLocks noChangeAspect="1" noChangeArrowheads="1"/>
          </p:cNvPicPr>
          <p:nvPr/>
        </p:nvPicPr>
        <p:blipFill rotWithShape="1">
          <a:blip r:embed="rId3">
            <a:alphaModFix amt="70000"/>
            <a:duotone>
              <a:prstClr val="black"/>
              <a:schemeClr val="accent1">
                <a:tint val="45000"/>
                <a:satMod val="400000"/>
              </a:schemeClr>
            </a:duotone>
            <a:extLst>
              <a:ext uri="{28A0092B-C50C-407E-A947-70E740481C1C}">
                <a14:useLocalDpi xmlns:a14="http://schemas.microsoft.com/office/drawing/2010/main" val="0"/>
              </a:ext>
            </a:extLst>
          </a:blip>
          <a:srcRect t="2482" r="4667" b="2482"/>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8">
            <a:extLst>
              <a:ext uri="{FF2B5EF4-FFF2-40B4-BE49-F238E27FC236}">
                <a16:creationId xmlns:a16="http://schemas.microsoft.com/office/drawing/2014/main" id="{F5B4879A-AE99-02C0-C5DF-CBC9772023E2}"/>
              </a:ext>
            </a:extLst>
          </p:cNvPr>
          <p:cNvSpPr txBox="1">
            <a:spLocks/>
          </p:cNvSpPr>
          <p:nvPr/>
        </p:nvSpPr>
        <p:spPr>
          <a:xfrm>
            <a:off x="360024" y="73792"/>
            <a:ext cx="6606259" cy="1190852"/>
          </a:xfrm>
          <a:prstGeom prst="rect">
            <a:avLst/>
          </a:prstGeom>
        </p:spPr>
        <p:txBody>
          <a:bodyPr vert="horz" lIns="91440" tIns="45720" rIns="91440" bIns="45720" rtlCol="0" anchor="b" anchorCtr="0">
            <a:noAutofit/>
          </a:bodyPr>
          <a:lstStyle>
            <a:lvl1pPr marL="0" marR="0" indent="0" algn="ctr" defTabSz="914400" rtl="0" eaLnBrk="1" fontAlgn="auto" latinLnBrk="0" hangingPunct="1">
              <a:lnSpc>
                <a:spcPct val="100000"/>
              </a:lnSpc>
              <a:spcBef>
                <a:spcPts val="1200"/>
              </a:spcBef>
              <a:spcAft>
                <a:spcPts val="0"/>
              </a:spcAft>
              <a:buClr>
                <a:schemeClr val="tx2"/>
              </a:buClr>
              <a:buSzPct val="100000"/>
              <a:buFont typeface="Arial" panose="020B0604020202020204" pitchFamily="34" charset="0"/>
              <a:buNone/>
              <a:tabLst/>
              <a:defRPr sz="3600" kern="1200" spc="-150" baseline="0">
                <a:solidFill>
                  <a:schemeClr val="tx1"/>
                </a:solidFill>
                <a:latin typeface="+mj-lt"/>
                <a:ea typeface="+mn-ea"/>
                <a:cs typeface="Arial" panose="020B0604020202020204" pitchFamily="34" charset="0"/>
              </a:defRPr>
            </a:lvl1pPr>
            <a:lvl2pPr marL="0" indent="0" algn="l" defTabSz="914400" rtl="0" eaLnBrk="1" latinLnBrk="0" hangingPunct="1">
              <a:lnSpc>
                <a:spcPct val="100000"/>
              </a:lnSpc>
              <a:spcBef>
                <a:spcPts val="1200"/>
              </a:spcBef>
              <a:buClr>
                <a:schemeClr val="tx2"/>
              </a:buClr>
              <a:buSzPct val="100000"/>
              <a:buFont typeface="Arial" panose="020B0604020202020204" pitchFamily="34" charset="0"/>
              <a:buNone/>
              <a:defRPr sz="1800" b="1" kern="1200">
                <a:solidFill>
                  <a:schemeClr val="tx2"/>
                </a:solidFill>
                <a:latin typeface="+mn-lt"/>
                <a:ea typeface="+mn-ea"/>
                <a:cs typeface="Arial" panose="020B0604020202020204" pitchFamily="34" charset="0"/>
              </a:defRPr>
            </a:lvl2pPr>
            <a:lvl3pPr marL="449263" indent="-306388" algn="l" defTabSz="914400" rtl="0" eaLnBrk="1" latinLnBrk="0" hangingPunct="1">
              <a:lnSpc>
                <a:spcPct val="100000"/>
              </a:lnSpc>
              <a:spcBef>
                <a:spcPts val="1200"/>
              </a:spcBef>
              <a:buClr>
                <a:schemeClr val="tx2"/>
              </a:buClr>
              <a:buSzPct val="100000"/>
              <a:buFont typeface="Wingdings" panose="05000000000000000000" pitchFamily="2" charset="2"/>
              <a:buChar char="«"/>
              <a:defRPr sz="1800" kern="1200">
                <a:solidFill>
                  <a:schemeClr val="tx1"/>
                </a:solidFill>
                <a:latin typeface="+mn-lt"/>
                <a:ea typeface="+mn-ea"/>
                <a:cs typeface="Arial" panose="020B0604020202020204" pitchFamily="34" charset="0"/>
              </a:defRPr>
            </a:lvl3pPr>
            <a:lvl4pPr marL="449263" indent="-268288" algn="l" defTabSz="914400" rtl="0" eaLnBrk="1" latinLnBrk="0" hangingPunct="1">
              <a:lnSpc>
                <a:spcPct val="100000"/>
              </a:lnSpc>
              <a:spcBef>
                <a:spcPts val="1200"/>
              </a:spcBef>
              <a:buClr>
                <a:schemeClr val="tx2"/>
              </a:buClr>
              <a:buSzPct val="100000"/>
              <a:buFont typeface="Arial" panose="020B0604020202020204" pitchFamily="34" charset="0"/>
              <a:buChar char="•"/>
              <a:defRPr sz="1800" kern="1200">
                <a:solidFill>
                  <a:schemeClr val="tx1"/>
                </a:solidFill>
                <a:latin typeface="+mn-lt"/>
                <a:ea typeface="+mn-ea"/>
                <a:cs typeface="Arial" panose="020B0604020202020204" pitchFamily="34" charset="0"/>
              </a:defRPr>
            </a:lvl4pPr>
            <a:lvl5pPr marL="631825" indent="-269875" algn="l" defTabSz="914400" rtl="0" eaLnBrk="1" latinLnBrk="0" hangingPunct="1">
              <a:lnSpc>
                <a:spcPct val="100000"/>
              </a:lnSpc>
              <a:spcBef>
                <a:spcPts val="1200"/>
              </a:spcBef>
              <a:buClr>
                <a:schemeClr val="tx2"/>
              </a:buClr>
              <a:buSzPct val="100000"/>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EAEAEA"/>
              </a:buClr>
              <a:buSzPct val="100000"/>
              <a:buFont typeface="Arial" panose="020B0604020202020204" pitchFamily="34" charset="0"/>
              <a:buNone/>
              <a:tabLst/>
              <a:defRPr/>
            </a:pPr>
            <a:r>
              <a:rPr kumimoji="0" lang="en-US" sz="2800" b="0" i="0" u="none" strike="noStrike" kern="1200" cap="none" spc="-150" normalizeH="0" baseline="0" noProof="0">
                <a:ln>
                  <a:noFill/>
                </a:ln>
                <a:solidFill>
                  <a:srgbClr val="FFFFFF"/>
                </a:solidFill>
                <a:effectLst/>
                <a:uLnTx/>
                <a:uFillTx/>
                <a:latin typeface="Arial Black"/>
                <a:ea typeface="+mn-ea"/>
                <a:cs typeface="Arial" panose="020B0604020202020204" pitchFamily="34" charset="0"/>
              </a:rPr>
              <a:t>3 ways to drive brand lift with ads on TikTok</a:t>
            </a:r>
            <a:endParaRPr kumimoji="0" lang="en-US" sz="2000" b="0" i="0" u="none" strike="noStrike" kern="1200" cap="none" spc="-150" normalizeH="0" baseline="0" noProof="0">
              <a:ln>
                <a:noFill/>
              </a:ln>
              <a:solidFill>
                <a:srgbClr val="ED3293"/>
              </a:solidFill>
              <a:effectLst/>
              <a:uLnTx/>
              <a:uFillTx/>
              <a:latin typeface="Arial Black"/>
              <a:ea typeface="+mn-ea"/>
              <a:cs typeface="Arial" panose="020B0604020202020204" pitchFamily="34" charset="0"/>
            </a:endParaRPr>
          </a:p>
        </p:txBody>
      </p:sp>
      <p:grpSp>
        <p:nvGrpSpPr>
          <p:cNvPr id="5" name="Group 4">
            <a:extLst>
              <a:ext uri="{FF2B5EF4-FFF2-40B4-BE49-F238E27FC236}">
                <a16:creationId xmlns:a16="http://schemas.microsoft.com/office/drawing/2014/main" id="{A7169024-A9CA-04F3-7570-17A4A4E8AF85}"/>
              </a:ext>
            </a:extLst>
          </p:cNvPr>
          <p:cNvGrpSpPr/>
          <p:nvPr/>
        </p:nvGrpSpPr>
        <p:grpSpPr>
          <a:xfrm>
            <a:off x="8294569" y="1984346"/>
            <a:ext cx="3537407" cy="3850846"/>
            <a:chOff x="8259649" y="1984346"/>
            <a:chExt cx="3537407" cy="3850846"/>
          </a:xfrm>
        </p:grpSpPr>
        <p:sp>
          <p:nvSpPr>
            <p:cNvPr id="20" name="Rectangle: Rounded Corners 19">
              <a:extLst>
                <a:ext uri="{FF2B5EF4-FFF2-40B4-BE49-F238E27FC236}">
                  <a16:creationId xmlns:a16="http://schemas.microsoft.com/office/drawing/2014/main" id="{E79B2E74-0796-7D69-5FF9-DBE94718394D}"/>
                </a:ext>
              </a:extLst>
            </p:cNvPr>
            <p:cNvSpPr/>
            <p:nvPr/>
          </p:nvSpPr>
          <p:spPr bwMode="gray">
            <a:xfrm>
              <a:off x="8259649" y="1984346"/>
              <a:ext cx="3537407" cy="3850846"/>
            </a:xfrm>
            <a:prstGeom prst="roundRect">
              <a:avLst/>
            </a:prstGeom>
            <a:solidFill>
              <a:schemeClr val="bg1"/>
            </a:solidFill>
            <a:ln w="1905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108000" algn="l" defTabSz="914400" rtl="0" eaLnBrk="1" fontAlgn="auto" latinLnBrk="0" hangingPunct="1">
                <a:lnSpc>
                  <a:spcPct val="100000"/>
                </a:lnSpc>
                <a:spcBef>
                  <a:spcPts val="1200"/>
                </a:spcBef>
                <a:spcAft>
                  <a:spcPts val="600"/>
                </a:spcAft>
                <a:buClr>
                  <a:srgbClr val="ED3293"/>
                </a:buClr>
                <a:buSzPct val="25000"/>
                <a:buFont typeface="Calibri" panose="020F0502020204030204" pitchFamily="34" charset="0"/>
                <a:buChar char=" "/>
                <a:tabLst/>
                <a:defRPr/>
              </a:pPr>
              <a:endParaRPr kumimoji="0" lang="en-GB" sz="1600" b="0" i="0" u="none" strike="noStrike" kern="1200" cap="none" spc="0" normalizeH="0" baseline="0" noProof="0">
                <a:ln>
                  <a:noFill/>
                </a:ln>
                <a:solidFill>
                  <a:srgbClr val="292929"/>
                </a:solidFill>
                <a:effectLst/>
                <a:uLnTx/>
                <a:uFillTx/>
                <a:latin typeface="Arial"/>
                <a:ea typeface="+mn-ea"/>
                <a:cs typeface="+mn-cs"/>
              </a:endParaRPr>
            </a:p>
          </p:txBody>
        </p:sp>
        <p:sp>
          <p:nvSpPr>
            <p:cNvPr id="27" name="TextBox 26">
              <a:extLst>
                <a:ext uri="{FF2B5EF4-FFF2-40B4-BE49-F238E27FC236}">
                  <a16:creationId xmlns:a16="http://schemas.microsoft.com/office/drawing/2014/main" id="{025845FB-4187-20E1-32AD-B55879FAB6FE}"/>
                </a:ext>
              </a:extLst>
            </p:cNvPr>
            <p:cNvSpPr txBox="1"/>
            <p:nvPr/>
          </p:nvSpPr>
          <p:spPr>
            <a:xfrm>
              <a:off x="8446417" y="3120855"/>
              <a:ext cx="3170548" cy="2515286"/>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r>
                <a:rPr kumimoji="0" lang="en-GB" sz="1600" b="0" i="0" u="none" strike="noStrike" kern="1200" cap="none" spc="0" normalizeH="0" baseline="0" noProof="0">
                  <a:ln>
                    <a:noFill/>
                  </a:ln>
                  <a:solidFill>
                    <a:srgbClr val="292929"/>
                  </a:solidFill>
                  <a:effectLst/>
                  <a:uLnTx/>
                  <a:uFillTx/>
                  <a:latin typeface="Arial"/>
                  <a:ea typeface="+mn-ea"/>
                  <a:cs typeface="+mn-cs"/>
                </a:rPr>
                <a:t>Waitrose’s </a:t>
              </a:r>
              <a:r>
                <a:rPr kumimoji="0" lang="en-GB" sz="1600" b="1" i="0" u="none" strike="noStrike" kern="1200" cap="none" spc="0" normalizeH="0" baseline="0" noProof="0">
                  <a:ln>
                    <a:noFill/>
                  </a:ln>
                  <a:solidFill>
                    <a:srgbClr val="292929"/>
                  </a:solidFill>
                  <a:effectLst/>
                  <a:uLnTx/>
                  <a:uFillTx/>
                  <a:latin typeface="Arial Black"/>
                  <a:ea typeface="+mn-ea"/>
                  <a:cs typeface="+mn-cs"/>
                </a:rPr>
                <a:t>emotionally intense</a:t>
              </a:r>
              <a:r>
                <a:rPr kumimoji="0" lang="en-GB" sz="1600" b="0" i="0" u="none" strike="noStrike" kern="1200" cap="none" spc="0" normalizeH="0" baseline="0" noProof="0">
                  <a:ln>
                    <a:noFill/>
                  </a:ln>
                  <a:solidFill>
                    <a:srgbClr val="292929"/>
                  </a:solidFill>
                  <a:effectLst/>
                  <a:uLnTx/>
                  <a:uFillTx/>
                  <a:latin typeface="Arial Black"/>
                  <a:ea typeface="+mn-ea"/>
                  <a:cs typeface="+mn-cs"/>
                </a:rPr>
                <a:t> </a:t>
              </a:r>
              <a:r>
                <a:rPr kumimoji="0" lang="en-GB" sz="1600" b="0" i="0" u="none" strike="noStrike" kern="1200" cap="none" spc="0" normalizeH="0" baseline="0" noProof="0">
                  <a:ln>
                    <a:noFill/>
                  </a:ln>
                  <a:solidFill>
                    <a:srgbClr val="292929"/>
                  </a:solidFill>
                  <a:effectLst/>
                  <a:uLnTx/>
                  <a:uFillTx/>
                  <a:latin typeface="Arial"/>
                  <a:ea typeface="+mn-ea"/>
                  <a:cs typeface="+mn-cs"/>
                </a:rPr>
                <a:t>creatives helped reduce dullness and, when paired with Fast Fluency, drove strong Spike Rating.</a:t>
              </a:r>
            </a:p>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br>
                <a:rPr kumimoji="0" lang="en-GB" sz="1600" b="0" i="0" u="none" strike="noStrike" kern="1200" cap="none" spc="0" normalizeH="0" baseline="0" noProof="0">
                  <a:ln>
                    <a:noFill/>
                  </a:ln>
                  <a:solidFill>
                    <a:srgbClr val="292929"/>
                  </a:solidFill>
                  <a:effectLst/>
                  <a:uLnTx/>
                  <a:uFillTx/>
                  <a:latin typeface="Arial"/>
                  <a:ea typeface="+mn-ea"/>
                  <a:cs typeface="+mn-cs"/>
                </a:rPr>
              </a:br>
              <a:r>
                <a:rPr kumimoji="0" lang="en-GB" sz="1600" b="0" i="0" u="none" strike="noStrike" kern="1200" cap="none" spc="0" normalizeH="0" baseline="0" noProof="0">
                  <a:ln>
                    <a:noFill/>
                  </a:ln>
                  <a:solidFill>
                    <a:srgbClr val="292929"/>
                  </a:solidFill>
                  <a:effectLst/>
                  <a:uLnTx/>
                  <a:uFillTx/>
                  <a:latin typeface="Arial"/>
                  <a:ea typeface="+mn-ea"/>
                  <a:cs typeface="+mn-cs"/>
                </a:rPr>
                <a:t>These </a:t>
              </a:r>
              <a:r>
                <a:rPr kumimoji="0" lang="en-GB" sz="1600" b="1" i="0" u="none" strike="noStrike" kern="1200" cap="none" spc="0" normalizeH="0" baseline="0" noProof="0">
                  <a:ln>
                    <a:noFill/>
                  </a:ln>
                  <a:solidFill>
                    <a:srgbClr val="292929"/>
                  </a:solidFill>
                  <a:effectLst/>
                  <a:uLnTx/>
                  <a:uFillTx/>
                  <a:latin typeface="Arial Black"/>
                  <a:ea typeface="+mn-ea"/>
                  <a:cs typeface="+mn-cs"/>
                </a:rPr>
                <a:t>Spike Rating </a:t>
              </a:r>
              <a:r>
                <a:rPr kumimoji="0" lang="en-GB" sz="1600" b="0" i="0" u="none" strike="noStrike" kern="1200" cap="none" spc="0" normalizeH="0" baseline="0" noProof="0">
                  <a:ln>
                    <a:noFill/>
                  </a:ln>
                  <a:solidFill>
                    <a:srgbClr val="292929"/>
                  </a:solidFill>
                  <a:effectLst/>
                  <a:uLnTx/>
                  <a:uFillTx/>
                  <a:latin typeface="Arial"/>
                  <a:ea typeface="+mn-ea"/>
                  <a:cs typeface="+mn-cs"/>
                </a:rPr>
                <a:t>scores contributed a solid </a:t>
              </a:r>
              <a:r>
                <a:rPr kumimoji="0" lang="en-GB" sz="1600" b="1" i="0" u="none" strike="noStrike" kern="1200" cap="none" spc="0" normalizeH="0" baseline="0" noProof="0">
                  <a:ln>
                    <a:noFill/>
                  </a:ln>
                  <a:solidFill>
                    <a:srgbClr val="292929"/>
                  </a:solidFill>
                  <a:effectLst/>
                  <a:uLnTx/>
                  <a:uFillTx/>
                  <a:latin typeface="Arial Black"/>
                  <a:ea typeface="+mn-ea"/>
                  <a:cs typeface="+mn-cs"/>
                </a:rPr>
                <a:t>2.3% lift in purchase intent</a:t>
              </a:r>
              <a:r>
                <a:rPr kumimoji="0" lang="en-GB" sz="1600" b="0" i="0" u="none" strike="noStrike" kern="1200" cap="none" spc="0" normalizeH="0" baseline="0" noProof="0">
                  <a:ln>
                    <a:noFill/>
                  </a:ln>
                  <a:solidFill>
                    <a:srgbClr val="292929"/>
                  </a:solidFill>
                  <a:effectLst/>
                  <a:uLnTx/>
                  <a:uFillTx/>
                  <a:latin typeface="Arial Black"/>
                  <a:ea typeface="+mn-ea"/>
                  <a:cs typeface="+mn-cs"/>
                </a:rPr>
                <a:t>.</a:t>
              </a:r>
            </a:p>
          </p:txBody>
        </p:sp>
        <p:pic>
          <p:nvPicPr>
            <p:cNvPr id="35" name="Graphic 34">
              <a:extLst>
                <a:ext uri="{FF2B5EF4-FFF2-40B4-BE49-F238E27FC236}">
                  <a16:creationId xmlns:a16="http://schemas.microsoft.com/office/drawing/2014/main" id="{27122AF1-CD68-DBB5-845F-746B3782D5C0}"/>
                </a:ext>
              </a:extLst>
            </p:cNvPr>
            <p:cNvPicPr>
              <a:picLocks noChangeAspect="1"/>
            </p:cNvPicPr>
            <p:nvPr/>
          </p:nvPicPr>
          <p:blipFill>
            <a:blip r:embed="rId4">
              <a:extLst>
                <a:ext uri="{96DAC541-7B7A-43D3-8B79-37D633B846F1}">
                  <asvg:svgBlip xmlns:asvg="http://schemas.microsoft.com/office/drawing/2016/SVG/main" r:embed="rId5"/>
                </a:ext>
              </a:extLst>
            </a:blip>
            <a:srcRect b="11302"/>
            <a:stretch/>
          </p:blipFill>
          <p:spPr>
            <a:xfrm>
              <a:off x="9527684" y="2083618"/>
              <a:ext cx="1001336" cy="1056264"/>
            </a:xfrm>
            <a:prstGeom prst="rect">
              <a:avLst/>
            </a:prstGeom>
            <a:effectLst>
              <a:outerShdw blurRad="50800" dist="38100" dir="5400000" algn="t" rotWithShape="0">
                <a:prstClr val="black">
                  <a:alpha val="40000"/>
                </a:prstClr>
              </a:outerShdw>
            </a:effectLst>
          </p:spPr>
        </p:pic>
      </p:grpSp>
      <p:grpSp>
        <p:nvGrpSpPr>
          <p:cNvPr id="3" name="Group 2">
            <a:extLst>
              <a:ext uri="{FF2B5EF4-FFF2-40B4-BE49-F238E27FC236}">
                <a16:creationId xmlns:a16="http://schemas.microsoft.com/office/drawing/2014/main" id="{81EA874D-C1E2-8B75-610C-9C4BABD5A5E2}"/>
              </a:ext>
            </a:extLst>
          </p:cNvPr>
          <p:cNvGrpSpPr/>
          <p:nvPr/>
        </p:nvGrpSpPr>
        <p:grpSpPr>
          <a:xfrm>
            <a:off x="4327296" y="1984346"/>
            <a:ext cx="3537407" cy="3850846"/>
            <a:chOff x="394945" y="1984346"/>
            <a:chExt cx="3537407" cy="3850846"/>
          </a:xfrm>
        </p:grpSpPr>
        <p:sp>
          <p:nvSpPr>
            <p:cNvPr id="16" name="Rectangle: Rounded Corners 15">
              <a:extLst>
                <a:ext uri="{FF2B5EF4-FFF2-40B4-BE49-F238E27FC236}">
                  <a16:creationId xmlns:a16="http://schemas.microsoft.com/office/drawing/2014/main" id="{4A154172-B8E4-B62C-585B-56FE4C39E5B1}"/>
                </a:ext>
              </a:extLst>
            </p:cNvPr>
            <p:cNvSpPr/>
            <p:nvPr/>
          </p:nvSpPr>
          <p:spPr bwMode="gray">
            <a:xfrm>
              <a:off x="394945" y="1984346"/>
              <a:ext cx="3537407" cy="3850846"/>
            </a:xfrm>
            <a:prstGeom prst="roundRect">
              <a:avLst/>
            </a:prstGeom>
            <a:solidFill>
              <a:schemeClr val="bg1"/>
            </a:solidFill>
            <a:ln w="1905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108000" algn="l" defTabSz="914400" rtl="0" eaLnBrk="1" fontAlgn="auto" latinLnBrk="0" hangingPunct="1">
                <a:lnSpc>
                  <a:spcPct val="100000"/>
                </a:lnSpc>
                <a:spcBef>
                  <a:spcPts val="1200"/>
                </a:spcBef>
                <a:spcAft>
                  <a:spcPts val="600"/>
                </a:spcAft>
                <a:buClr>
                  <a:srgbClr val="ED3293"/>
                </a:buClr>
                <a:buSzPct val="25000"/>
                <a:buFont typeface="Calibri" panose="020F0502020204030204" pitchFamily="34" charset="0"/>
                <a:buChar char=" "/>
                <a:tabLst/>
                <a:defRPr/>
              </a:pPr>
              <a:endParaRPr kumimoji="0" lang="en-GB" sz="1600" b="0" i="0" u="none" strike="noStrike" kern="1200" cap="none" spc="0" normalizeH="0" baseline="0" noProof="0">
                <a:ln>
                  <a:noFill/>
                </a:ln>
                <a:solidFill>
                  <a:srgbClr val="292929"/>
                </a:solidFill>
                <a:effectLst/>
                <a:uLnTx/>
                <a:uFillTx/>
                <a:latin typeface="Arial"/>
                <a:ea typeface="+mn-ea"/>
                <a:cs typeface="+mn-cs"/>
              </a:endParaRPr>
            </a:p>
          </p:txBody>
        </p:sp>
        <p:sp>
          <p:nvSpPr>
            <p:cNvPr id="25" name="TextBox 24">
              <a:extLst>
                <a:ext uri="{FF2B5EF4-FFF2-40B4-BE49-F238E27FC236}">
                  <a16:creationId xmlns:a16="http://schemas.microsoft.com/office/drawing/2014/main" id="{90566CD4-DC01-DA69-2405-FB17112881E2}"/>
                </a:ext>
              </a:extLst>
            </p:cNvPr>
            <p:cNvSpPr txBox="1"/>
            <p:nvPr/>
          </p:nvSpPr>
          <p:spPr>
            <a:xfrm>
              <a:off x="650451" y="3120855"/>
              <a:ext cx="3007150" cy="2269065"/>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r>
                <a:rPr kumimoji="0" lang="en-GB" sz="1600" b="0" i="0" u="none" strike="noStrike" kern="1200" cap="none" spc="0" normalizeH="0" baseline="0" noProof="0">
                  <a:ln>
                    <a:noFill/>
                  </a:ln>
                  <a:solidFill>
                    <a:srgbClr val="292929"/>
                  </a:solidFill>
                  <a:effectLst/>
                  <a:uLnTx/>
                  <a:uFillTx/>
                  <a:latin typeface="Arial"/>
                  <a:ea typeface="+mn-ea"/>
                  <a:cs typeface="+mn-cs"/>
                </a:rPr>
                <a:t>The </a:t>
              </a:r>
              <a:r>
                <a:rPr kumimoji="0" lang="en-GB" sz="1600" b="1" i="0" u="none" strike="noStrike" kern="1200" cap="none" spc="0" normalizeH="0" baseline="0" noProof="0">
                  <a:ln>
                    <a:noFill/>
                  </a:ln>
                  <a:solidFill>
                    <a:srgbClr val="292929"/>
                  </a:solidFill>
                  <a:effectLst/>
                  <a:uLnTx/>
                  <a:uFillTx/>
                  <a:latin typeface="Arial Black"/>
                  <a:ea typeface="+mn-ea"/>
                  <a:cs typeface="+mn-cs"/>
                </a:rPr>
                <a:t>upbeat tone </a:t>
              </a:r>
              <a:r>
                <a:rPr kumimoji="0" lang="en-GB" sz="1600" b="0" i="0" u="none" strike="noStrike" kern="1200" cap="none" spc="0" normalizeH="0" baseline="0" noProof="0">
                  <a:ln>
                    <a:noFill/>
                  </a:ln>
                  <a:solidFill>
                    <a:srgbClr val="292929"/>
                  </a:solidFill>
                  <a:effectLst/>
                  <a:uLnTx/>
                  <a:uFillTx/>
                  <a:latin typeface="Arial"/>
                  <a:ea typeface="+mn-ea"/>
                  <a:cs typeface="+mn-cs"/>
                </a:rPr>
                <a:t>and </a:t>
              </a:r>
              <a:r>
                <a:rPr kumimoji="0" lang="en-GB" sz="1600" b="1" i="0" u="none" strike="noStrike" kern="1200" cap="none" spc="0" normalizeH="0" baseline="0" noProof="0">
                  <a:ln>
                    <a:noFill/>
                  </a:ln>
                  <a:solidFill>
                    <a:srgbClr val="292929"/>
                  </a:solidFill>
                  <a:effectLst/>
                  <a:uLnTx/>
                  <a:uFillTx/>
                  <a:latin typeface="Arial Black"/>
                  <a:ea typeface="+mn-ea"/>
                  <a:cs typeface="+mn-cs"/>
                </a:rPr>
                <a:t>exciting product range</a:t>
              </a:r>
              <a:r>
                <a:rPr kumimoji="0" lang="en-GB" sz="1600" b="0" i="0" u="none" strike="noStrike" kern="1200" cap="none" spc="0" normalizeH="0" baseline="0" noProof="0">
                  <a:ln>
                    <a:noFill/>
                  </a:ln>
                  <a:solidFill>
                    <a:srgbClr val="292929"/>
                  </a:solidFill>
                  <a:effectLst/>
                  <a:uLnTx/>
                  <a:uFillTx/>
                  <a:latin typeface="Arial Black"/>
                  <a:ea typeface="+mn-ea"/>
                  <a:cs typeface="+mn-cs"/>
                </a:rPr>
                <a:t> </a:t>
              </a:r>
              <a:r>
                <a:rPr kumimoji="0" lang="en-GB" sz="1600" b="0" i="0" u="none" strike="noStrike" kern="1200" cap="none" spc="0" normalizeH="0" baseline="0" noProof="0">
                  <a:ln>
                    <a:noFill/>
                  </a:ln>
                  <a:solidFill>
                    <a:srgbClr val="292929"/>
                  </a:solidFill>
                  <a:effectLst/>
                  <a:uLnTx/>
                  <a:uFillTx/>
                  <a:latin typeface="Arial"/>
                  <a:ea typeface="+mn-ea"/>
                  <a:cs typeface="+mn-cs"/>
                </a:rPr>
                <a:t>led to Exceptional Star Rating.</a:t>
              </a:r>
            </a:p>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br>
                <a:rPr kumimoji="0" lang="en-GB" sz="1600" b="0" i="0" u="none" strike="noStrike" kern="1200" cap="none" spc="0" normalizeH="0" baseline="0" noProof="0">
                  <a:ln>
                    <a:noFill/>
                  </a:ln>
                  <a:solidFill>
                    <a:srgbClr val="292929"/>
                  </a:solidFill>
                  <a:effectLst/>
                  <a:uLnTx/>
                  <a:uFillTx/>
                  <a:latin typeface="Arial"/>
                  <a:ea typeface="+mn-ea"/>
                  <a:cs typeface="+mn-cs"/>
                </a:rPr>
              </a:br>
              <a:r>
                <a:rPr kumimoji="0" lang="en-GB" sz="1600" b="0" i="0" u="none" strike="noStrike" kern="1200" cap="none" spc="0" normalizeH="0" baseline="0" noProof="0">
                  <a:ln>
                    <a:noFill/>
                  </a:ln>
                  <a:solidFill>
                    <a:srgbClr val="292929"/>
                  </a:solidFill>
                  <a:effectLst/>
                  <a:uLnTx/>
                  <a:uFillTx/>
                  <a:latin typeface="Arial"/>
                  <a:ea typeface="+mn-ea"/>
                  <a:cs typeface="+mn-cs"/>
                </a:rPr>
                <a:t>Exceptional </a:t>
              </a:r>
              <a:r>
                <a:rPr kumimoji="0" lang="en-GB" sz="1600" b="1" i="0" u="none" strike="noStrike" kern="1200" cap="none" spc="0" normalizeH="0" baseline="0" noProof="0">
                  <a:ln>
                    <a:noFill/>
                  </a:ln>
                  <a:solidFill>
                    <a:srgbClr val="292929"/>
                  </a:solidFill>
                  <a:effectLst/>
                  <a:uLnTx/>
                  <a:uFillTx/>
                  <a:latin typeface="Arial Black"/>
                  <a:ea typeface="+mn-ea"/>
                  <a:cs typeface="+mn-cs"/>
                </a:rPr>
                <a:t>Star Rating</a:t>
              </a:r>
              <a:r>
                <a:rPr kumimoji="0" lang="en-GB" sz="1600" b="0" i="0" u="none" strike="noStrike" kern="1200" cap="none" spc="0" normalizeH="0" baseline="0" noProof="0">
                  <a:ln>
                    <a:noFill/>
                  </a:ln>
                  <a:solidFill>
                    <a:srgbClr val="292929"/>
                  </a:solidFill>
                  <a:effectLst/>
                  <a:uLnTx/>
                  <a:uFillTx/>
                  <a:latin typeface="Arial Black"/>
                  <a:ea typeface="+mn-ea"/>
                  <a:cs typeface="+mn-cs"/>
                </a:rPr>
                <a:t> </a:t>
              </a:r>
              <a:r>
                <a:rPr kumimoji="0" lang="en-GB" sz="1600" b="0" i="0" u="none" strike="noStrike" kern="1200" cap="none" spc="0" normalizeH="0" baseline="0" noProof="0">
                  <a:ln>
                    <a:noFill/>
                  </a:ln>
                  <a:solidFill>
                    <a:srgbClr val="292929"/>
                  </a:solidFill>
                  <a:effectLst/>
                  <a:uLnTx/>
                  <a:uFillTx/>
                  <a:latin typeface="Arial"/>
                  <a:ea typeface="+mn-ea"/>
                  <a:cs typeface="+mn-cs"/>
                </a:rPr>
                <a:t>played a key role in driving </a:t>
              </a:r>
              <a:r>
                <a:rPr kumimoji="0" lang="en-GB" sz="1600" b="1" i="0" u="none" strike="noStrike" kern="1200" cap="none" spc="0" normalizeH="0" baseline="0" noProof="0">
                  <a:ln>
                    <a:noFill/>
                  </a:ln>
                  <a:solidFill>
                    <a:srgbClr val="292929"/>
                  </a:solidFill>
                  <a:effectLst/>
                  <a:uLnTx/>
                  <a:uFillTx/>
                  <a:latin typeface="Arial Black"/>
                  <a:ea typeface="+mn-ea"/>
                  <a:cs typeface="+mn-cs"/>
                </a:rPr>
                <a:t>4.3% lift in positive attitude </a:t>
              </a:r>
              <a:r>
                <a:rPr kumimoji="0" lang="en-GB" sz="1600" b="0" i="0" u="none" strike="noStrike" kern="1200" cap="none" spc="0" normalizeH="0" baseline="0" noProof="0">
                  <a:ln>
                    <a:noFill/>
                  </a:ln>
                  <a:solidFill>
                    <a:srgbClr val="292929"/>
                  </a:solidFill>
                  <a:effectLst/>
                  <a:uLnTx/>
                  <a:uFillTx/>
                  <a:latin typeface="Arial"/>
                  <a:ea typeface="+mn-ea"/>
                  <a:cs typeface="+mn-cs"/>
                </a:rPr>
                <a:t>towards Waitrose. </a:t>
              </a:r>
              <a:endParaRPr kumimoji="0" lang="en-GB" sz="1600" b="0" i="0" u="none" strike="noStrike" kern="1200" cap="none" spc="0" normalizeH="0" baseline="0" noProof="0">
                <a:ln>
                  <a:noFill/>
                </a:ln>
                <a:solidFill>
                  <a:srgbClr val="292929"/>
                </a:solidFill>
                <a:effectLst/>
                <a:uLnTx/>
                <a:uFillTx/>
                <a:latin typeface="Arial Black"/>
                <a:ea typeface="+mn-ea"/>
                <a:cs typeface="+mn-cs"/>
              </a:endParaRPr>
            </a:p>
          </p:txBody>
        </p:sp>
        <p:pic>
          <p:nvPicPr>
            <p:cNvPr id="36" name="Graphic 35">
              <a:extLst>
                <a:ext uri="{FF2B5EF4-FFF2-40B4-BE49-F238E27FC236}">
                  <a16:creationId xmlns:a16="http://schemas.microsoft.com/office/drawing/2014/main" id="{A29A116E-53DE-675A-15DA-37ABCF451AA2}"/>
                </a:ext>
              </a:extLst>
            </p:cNvPr>
            <p:cNvPicPr>
              <a:picLocks noChangeAspect="1"/>
            </p:cNvPicPr>
            <p:nvPr/>
          </p:nvPicPr>
          <p:blipFill>
            <a:blip r:embed="rId6">
              <a:extLst>
                <a:ext uri="{96DAC541-7B7A-43D3-8B79-37D633B846F1}">
                  <asvg:svgBlip xmlns:asvg="http://schemas.microsoft.com/office/drawing/2016/SVG/main" r:embed="rId7"/>
                </a:ext>
              </a:extLst>
            </a:blip>
            <a:srcRect b="9432"/>
            <a:stretch/>
          </p:blipFill>
          <p:spPr>
            <a:xfrm>
              <a:off x="1672318" y="2083619"/>
              <a:ext cx="982661" cy="1058419"/>
            </a:xfrm>
            <a:prstGeom prst="rect">
              <a:avLst/>
            </a:prstGeom>
            <a:effectLst>
              <a:outerShdw blurRad="50800" dist="38100" dir="5400000" algn="t" rotWithShape="0">
                <a:prstClr val="black">
                  <a:alpha val="40000"/>
                </a:prstClr>
              </a:outerShdw>
            </a:effectLst>
          </p:spPr>
        </p:pic>
      </p:grpSp>
      <p:grpSp>
        <p:nvGrpSpPr>
          <p:cNvPr id="2" name="Group 1">
            <a:extLst>
              <a:ext uri="{FF2B5EF4-FFF2-40B4-BE49-F238E27FC236}">
                <a16:creationId xmlns:a16="http://schemas.microsoft.com/office/drawing/2014/main" id="{F44F5749-A12E-A4D2-0003-D7602BF750E1}"/>
              </a:ext>
            </a:extLst>
          </p:cNvPr>
          <p:cNvGrpSpPr/>
          <p:nvPr/>
        </p:nvGrpSpPr>
        <p:grpSpPr>
          <a:xfrm>
            <a:off x="360024" y="1984346"/>
            <a:ext cx="3537407" cy="3850846"/>
            <a:chOff x="4327297" y="1984346"/>
            <a:chExt cx="3537407" cy="3850846"/>
          </a:xfrm>
        </p:grpSpPr>
        <p:sp>
          <p:nvSpPr>
            <p:cNvPr id="18" name="Rectangle: Rounded Corners 17">
              <a:extLst>
                <a:ext uri="{FF2B5EF4-FFF2-40B4-BE49-F238E27FC236}">
                  <a16:creationId xmlns:a16="http://schemas.microsoft.com/office/drawing/2014/main" id="{5090CE57-D87C-B118-9872-30D04C914DFD}"/>
                </a:ext>
              </a:extLst>
            </p:cNvPr>
            <p:cNvSpPr/>
            <p:nvPr/>
          </p:nvSpPr>
          <p:spPr bwMode="gray">
            <a:xfrm>
              <a:off x="4327297" y="1984346"/>
              <a:ext cx="3537407" cy="3850846"/>
            </a:xfrm>
            <a:prstGeom prst="roundRect">
              <a:avLst/>
            </a:prstGeom>
            <a:solidFill>
              <a:schemeClr val="bg1"/>
            </a:solidFill>
            <a:ln w="19050" cap="flat" cmpd="sng" algn="ctr">
              <a:noFill/>
              <a:prstDash val="solid"/>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108000" algn="l" defTabSz="914400" rtl="0" eaLnBrk="1" fontAlgn="auto" latinLnBrk="0" hangingPunct="1">
                <a:lnSpc>
                  <a:spcPct val="100000"/>
                </a:lnSpc>
                <a:spcBef>
                  <a:spcPts val="1200"/>
                </a:spcBef>
                <a:spcAft>
                  <a:spcPts val="600"/>
                </a:spcAft>
                <a:buClr>
                  <a:srgbClr val="ED3293"/>
                </a:buClr>
                <a:buSzPct val="25000"/>
                <a:buFont typeface="Calibri" panose="020F0502020204030204" pitchFamily="34" charset="0"/>
                <a:buChar char=" "/>
                <a:tabLst/>
                <a:defRPr/>
              </a:pPr>
              <a:endParaRPr kumimoji="0" lang="en-GB" sz="1600" b="0" i="0" u="none" strike="noStrike" kern="1200" cap="none" spc="0" normalizeH="0" baseline="0" noProof="0">
                <a:ln>
                  <a:noFill/>
                </a:ln>
                <a:solidFill>
                  <a:srgbClr val="292929"/>
                </a:solidFill>
                <a:effectLst/>
                <a:uLnTx/>
                <a:uFillTx/>
                <a:latin typeface="Arial"/>
                <a:ea typeface="+mn-ea"/>
                <a:cs typeface="+mn-cs"/>
              </a:endParaRPr>
            </a:p>
          </p:txBody>
        </p:sp>
        <p:sp>
          <p:nvSpPr>
            <p:cNvPr id="26" name="TextBox 25">
              <a:extLst>
                <a:ext uri="{FF2B5EF4-FFF2-40B4-BE49-F238E27FC236}">
                  <a16:creationId xmlns:a16="http://schemas.microsoft.com/office/drawing/2014/main" id="{257F72B6-2D5A-017C-965B-58DC10DD9AD4}"/>
                </a:ext>
              </a:extLst>
            </p:cNvPr>
            <p:cNvSpPr txBox="1"/>
            <p:nvPr/>
          </p:nvSpPr>
          <p:spPr>
            <a:xfrm>
              <a:off x="4543721" y="3120855"/>
              <a:ext cx="3101418" cy="2515286"/>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r>
                <a:rPr kumimoji="0" lang="en-GB" sz="1600" b="1" i="0" u="none" strike="noStrike" kern="1200" cap="none" spc="0" normalizeH="0" baseline="0" noProof="0">
                  <a:ln>
                    <a:noFill/>
                  </a:ln>
                  <a:solidFill>
                    <a:srgbClr val="292929"/>
                  </a:solidFill>
                  <a:effectLst/>
                  <a:uLnTx/>
                  <a:uFillTx/>
                  <a:latin typeface="Arial Black"/>
                  <a:ea typeface="+mn-ea"/>
                  <a:cs typeface="+mn-cs"/>
                </a:rPr>
                <a:t>Clear and early branding </a:t>
              </a:r>
              <a:r>
                <a:rPr kumimoji="0" lang="en-GB" sz="1600" b="0" i="0" u="none" strike="noStrike" kern="1200" cap="none" spc="0" normalizeH="0" baseline="0" noProof="0">
                  <a:ln>
                    <a:noFill/>
                  </a:ln>
                  <a:solidFill>
                    <a:srgbClr val="292929"/>
                  </a:solidFill>
                  <a:effectLst/>
                  <a:uLnTx/>
                  <a:uFillTx/>
                  <a:latin typeface="Arial"/>
                  <a:ea typeface="+mn-ea"/>
                  <a:cs typeface="+mn-cs"/>
                </a:rPr>
                <a:t>along with </a:t>
              </a:r>
              <a:r>
                <a:rPr kumimoji="0" lang="en-GB" sz="1600" b="1" i="0" u="none" strike="noStrike" kern="1200" cap="none" spc="0" normalizeH="0" baseline="0" noProof="0">
                  <a:ln>
                    <a:noFill/>
                  </a:ln>
                  <a:solidFill>
                    <a:srgbClr val="292929"/>
                  </a:solidFill>
                  <a:effectLst/>
                  <a:uLnTx/>
                  <a:uFillTx/>
                  <a:latin typeface="Arial Black"/>
                  <a:ea typeface="+mn-ea"/>
                  <a:cs typeface="+mn-cs"/>
                </a:rPr>
                <a:t>positive emotional pull</a:t>
              </a:r>
              <a:r>
                <a:rPr kumimoji="0" lang="en-GB" sz="1600" b="1" i="0" u="none" strike="noStrike" kern="1200" cap="none" spc="0" normalizeH="0" baseline="0" noProof="0">
                  <a:ln>
                    <a:noFill/>
                  </a:ln>
                  <a:solidFill>
                    <a:srgbClr val="292929"/>
                  </a:solidFill>
                  <a:effectLst/>
                  <a:uLnTx/>
                  <a:uFillTx/>
                  <a:latin typeface="Arial"/>
                  <a:ea typeface="+mn-ea"/>
                  <a:cs typeface="+mn-cs"/>
                </a:rPr>
                <a:t> </a:t>
              </a:r>
              <a:r>
                <a:rPr kumimoji="0" lang="en-GB" sz="1600" b="0" i="0" u="none" strike="noStrike" kern="1200" cap="none" spc="0" normalizeH="0" baseline="0" noProof="0">
                  <a:ln>
                    <a:noFill/>
                  </a:ln>
                  <a:solidFill>
                    <a:srgbClr val="292929"/>
                  </a:solidFill>
                  <a:effectLst/>
                  <a:uLnTx/>
                  <a:uFillTx/>
                  <a:latin typeface="Arial"/>
                  <a:ea typeface="+mn-ea"/>
                  <a:cs typeface="+mn-cs"/>
                </a:rPr>
                <a:t>increased the campaign’s Fast Fluency and Star Rating.</a:t>
              </a:r>
            </a:p>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r>
                <a:rPr kumimoji="0" lang="en-GB" sz="1600" b="0" i="0" u="none" strike="noStrike" kern="1200" cap="none" spc="0" normalizeH="0" baseline="0" noProof="0">
                  <a:ln>
                    <a:noFill/>
                  </a:ln>
                  <a:solidFill>
                    <a:srgbClr val="292929"/>
                  </a:solidFill>
                  <a:effectLst/>
                  <a:uLnTx/>
                  <a:uFillTx/>
                  <a:latin typeface="Arial"/>
                  <a:ea typeface="+mn-ea"/>
                  <a:cs typeface="+mn-cs"/>
                </a:rPr>
                <a:t>Higher </a:t>
              </a:r>
              <a:r>
                <a:rPr kumimoji="0" lang="en-GB" sz="1600" b="1" i="0" u="none" strike="noStrike" kern="1200" cap="none" spc="0" normalizeH="0" baseline="0" noProof="0">
                  <a:ln>
                    <a:noFill/>
                  </a:ln>
                  <a:solidFill>
                    <a:srgbClr val="292929"/>
                  </a:solidFill>
                  <a:effectLst/>
                  <a:uLnTx/>
                  <a:uFillTx/>
                  <a:latin typeface="Arial Black"/>
                  <a:ea typeface="+mn-ea"/>
                  <a:cs typeface="+mn-cs"/>
                </a:rPr>
                <a:t>Fast Fluency</a:t>
              </a:r>
              <a:r>
                <a:rPr kumimoji="0" lang="en-GB" sz="1600" b="0" i="0" u="none" strike="noStrike" kern="1200" cap="none" spc="0" normalizeH="0" baseline="0" noProof="0">
                  <a:ln>
                    <a:noFill/>
                  </a:ln>
                  <a:solidFill>
                    <a:srgbClr val="292929"/>
                  </a:solidFill>
                  <a:effectLst/>
                  <a:uLnTx/>
                  <a:uFillTx/>
                  <a:latin typeface="Arial Black"/>
                  <a:ea typeface="+mn-ea"/>
                  <a:cs typeface="+mn-cs"/>
                </a:rPr>
                <a:t> </a:t>
              </a:r>
              <a:r>
                <a:rPr kumimoji="0" lang="en-GB" sz="1600" b="0" i="0" u="none" strike="noStrike" kern="1200" cap="none" spc="0" normalizeH="0" baseline="0" noProof="0">
                  <a:ln>
                    <a:noFill/>
                  </a:ln>
                  <a:solidFill>
                    <a:srgbClr val="292929"/>
                  </a:solidFill>
                  <a:effectLst/>
                  <a:uLnTx/>
                  <a:uFillTx/>
                  <a:latin typeface="Arial"/>
                  <a:ea typeface="+mn-ea"/>
                  <a:cs typeface="+mn-cs"/>
                </a:rPr>
                <a:t>and </a:t>
              </a:r>
              <a:r>
                <a:rPr kumimoji="0" lang="en-GB" sz="1600" b="1" i="0" u="none" strike="noStrike" kern="1200" cap="none" spc="0" normalizeH="0" baseline="0" noProof="0">
                  <a:ln>
                    <a:noFill/>
                  </a:ln>
                  <a:solidFill>
                    <a:srgbClr val="292929"/>
                  </a:solidFill>
                  <a:effectLst/>
                  <a:uLnTx/>
                  <a:uFillTx/>
                  <a:latin typeface="Arial Black"/>
                  <a:ea typeface="+mn-ea"/>
                  <a:cs typeface="+mn-cs"/>
                </a:rPr>
                <a:t>Star Rating</a:t>
              </a:r>
              <a:r>
                <a:rPr kumimoji="0" lang="en-GB" sz="1600" b="0" i="0" u="none" strike="noStrike" kern="1200" cap="none" spc="0" normalizeH="0" baseline="0" noProof="0">
                  <a:ln>
                    <a:noFill/>
                  </a:ln>
                  <a:solidFill>
                    <a:srgbClr val="292929"/>
                  </a:solidFill>
                  <a:effectLst/>
                  <a:uLnTx/>
                  <a:uFillTx/>
                  <a:latin typeface="Arial"/>
                  <a:ea typeface="+mn-ea"/>
                  <a:cs typeface="+mn-cs"/>
                </a:rPr>
                <a:t> helped </a:t>
              </a:r>
              <a:r>
                <a:rPr kumimoji="0" lang="en-GB" sz="1600" b="1" i="0" u="none" strike="noStrike" kern="1200" cap="none" spc="0" normalizeH="0" baseline="0" noProof="0">
                  <a:ln>
                    <a:noFill/>
                  </a:ln>
                  <a:solidFill>
                    <a:srgbClr val="292929"/>
                  </a:solidFill>
                  <a:effectLst/>
                  <a:uLnTx/>
                  <a:uFillTx/>
                  <a:latin typeface="Arial Black"/>
                  <a:ea typeface="+mn-ea"/>
                  <a:cs typeface="+mn-cs"/>
                </a:rPr>
                <a:t>increase Ad Recall by 13.2%</a:t>
              </a:r>
              <a:r>
                <a:rPr kumimoji="0" lang="en-GB" sz="1600" b="0" i="0" u="none" strike="noStrike" kern="1200" cap="none" spc="0" normalizeH="0" baseline="0" noProof="0">
                  <a:ln>
                    <a:noFill/>
                  </a:ln>
                  <a:solidFill>
                    <a:srgbClr val="292929"/>
                  </a:solidFill>
                  <a:effectLst/>
                  <a:uLnTx/>
                  <a:uFillTx/>
                  <a:latin typeface="Arial"/>
                  <a:ea typeface="+mn-ea"/>
                  <a:cs typeface="+mn-cs"/>
                </a:rPr>
                <a:t> in the brand lift study.</a:t>
              </a:r>
              <a:endParaRPr kumimoji="0" lang="en-GB" sz="1600" b="0" i="0" u="none" strike="noStrike" kern="1200" cap="none" spc="0" normalizeH="0" baseline="0" noProof="0">
                <a:ln>
                  <a:noFill/>
                </a:ln>
                <a:solidFill>
                  <a:srgbClr val="292929"/>
                </a:solidFill>
                <a:effectLst/>
                <a:uLnTx/>
                <a:uFillTx/>
                <a:latin typeface="Arial Black"/>
                <a:ea typeface="+mn-ea"/>
                <a:cs typeface="+mn-cs"/>
              </a:endParaRPr>
            </a:p>
          </p:txBody>
        </p:sp>
        <p:pic>
          <p:nvPicPr>
            <p:cNvPr id="37" name="Graphic 36">
              <a:extLst>
                <a:ext uri="{FF2B5EF4-FFF2-40B4-BE49-F238E27FC236}">
                  <a16:creationId xmlns:a16="http://schemas.microsoft.com/office/drawing/2014/main" id="{41F70E3E-48DF-51AC-D142-8D4E3A817E38}"/>
                </a:ext>
              </a:extLst>
            </p:cNvPr>
            <p:cNvPicPr>
              <a:picLocks noChangeAspect="1"/>
            </p:cNvPicPr>
            <p:nvPr/>
          </p:nvPicPr>
          <p:blipFill>
            <a:blip r:embed="rId8">
              <a:extLst>
                <a:ext uri="{96DAC541-7B7A-43D3-8B79-37D633B846F1}">
                  <asvg:svgBlip xmlns:asvg="http://schemas.microsoft.com/office/drawing/2016/SVG/main" r:embed="rId9"/>
                </a:ext>
              </a:extLst>
            </a:blip>
            <a:srcRect b="11302"/>
            <a:stretch/>
          </p:blipFill>
          <p:spPr>
            <a:xfrm>
              <a:off x="5604670" y="2083619"/>
              <a:ext cx="982661" cy="1056263"/>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44074588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7C4BA-1A11-5594-BD1A-062128ECC65B}"/>
            </a:ext>
          </a:extLst>
        </p:cNvPr>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B51D7B6-FE20-D357-DB2A-EB506CD0F28F}"/>
              </a:ext>
            </a:extLst>
          </p:cNvPr>
          <p:cNvSpPr/>
          <p:nvPr/>
        </p:nvSpPr>
        <p:spPr bwMode="gray">
          <a:xfrm>
            <a:off x="4372571" y="1105265"/>
            <a:ext cx="6403759" cy="2287084"/>
          </a:xfrm>
          <a:prstGeom prst="roundRect">
            <a:avLst/>
          </a:prstGeom>
          <a:solidFill>
            <a:srgbClr val="000000"/>
          </a:solidFill>
          <a:ln w="19050" cap="flat" cmpd="sng" algn="ctr">
            <a:solidFill>
              <a:schemeClr val="bg1"/>
            </a:solid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GB" sz="1600" baseline="0">
              <a:solidFill>
                <a:srgbClr val="292929"/>
              </a:solidFill>
            </a:endParaRPr>
          </a:p>
        </p:txBody>
      </p:sp>
      <p:sp>
        <p:nvSpPr>
          <p:cNvPr id="85" name="Rectangle: Rounded Corners 84">
            <a:extLst>
              <a:ext uri="{FF2B5EF4-FFF2-40B4-BE49-F238E27FC236}">
                <a16:creationId xmlns:a16="http://schemas.microsoft.com/office/drawing/2014/main" id="{A7DBED20-002D-BAF6-9978-48E2665B2C36}"/>
              </a:ext>
            </a:extLst>
          </p:cNvPr>
          <p:cNvSpPr/>
          <p:nvPr/>
        </p:nvSpPr>
        <p:spPr bwMode="gray">
          <a:xfrm>
            <a:off x="1104703" y="4384730"/>
            <a:ext cx="2197299" cy="1619278"/>
          </a:xfrm>
          <a:prstGeom prst="roundRect">
            <a:avLst/>
          </a:prstGeom>
          <a:solidFill>
            <a:srgbClr val="7F7F7F"/>
          </a:solidFill>
          <a:ln w="19050" cap="flat" cmpd="sng" algn="ctr">
            <a:no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108000" algn="l" defTabSz="914400" rtl="0" eaLnBrk="1" fontAlgn="auto" latinLnBrk="0" hangingPunct="1">
              <a:lnSpc>
                <a:spcPct val="100000"/>
              </a:lnSpc>
              <a:spcBef>
                <a:spcPts val="1200"/>
              </a:spcBef>
              <a:spcAft>
                <a:spcPts val="600"/>
              </a:spcAft>
              <a:buClr>
                <a:srgbClr val="ED3293"/>
              </a:buClr>
              <a:buSzPct val="25000"/>
              <a:buFont typeface="Calibri" panose="020F0502020204030204" pitchFamily="34" charset="0"/>
              <a:buChar char=" "/>
              <a:tabLst/>
              <a:defRPr/>
            </a:pPr>
            <a:endParaRPr kumimoji="0" lang="en-GB" sz="1600" b="0" i="0" u="none" strike="noStrike" kern="1200" cap="none" spc="0" normalizeH="0" baseline="0" noProof="0">
              <a:ln>
                <a:noFill/>
              </a:ln>
              <a:solidFill>
                <a:srgbClr val="292929"/>
              </a:solidFill>
              <a:effectLst/>
              <a:uLnTx/>
              <a:uFillTx/>
              <a:latin typeface="Arial"/>
              <a:ea typeface="+mn-ea"/>
              <a:cs typeface="+mn-cs"/>
            </a:endParaRPr>
          </a:p>
        </p:txBody>
      </p:sp>
      <p:sp>
        <p:nvSpPr>
          <p:cNvPr id="5" name="Title 4">
            <a:extLst>
              <a:ext uri="{FF2B5EF4-FFF2-40B4-BE49-F238E27FC236}">
                <a16:creationId xmlns:a16="http://schemas.microsoft.com/office/drawing/2014/main" id="{5F0D54C6-24C1-BA97-8C1C-548E3A92758B}"/>
              </a:ext>
            </a:extLst>
          </p:cNvPr>
          <p:cNvSpPr>
            <a:spLocks noGrp="1"/>
          </p:cNvSpPr>
          <p:nvPr>
            <p:ph type="title"/>
          </p:nvPr>
        </p:nvSpPr>
        <p:spPr>
          <a:xfrm>
            <a:off x="363165" y="100703"/>
            <a:ext cx="10788425" cy="846327"/>
          </a:xfrm>
        </p:spPr>
        <p:txBody>
          <a:bodyPr/>
          <a:lstStyle/>
          <a:p>
            <a:pPr algn="l"/>
            <a:r>
              <a:rPr lang="en-GB"/>
              <a:t>The campaign’s emotional pull, combined with clear and early branding, aids brand recognition and memorability, </a:t>
            </a:r>
            <a:r>
              <a:rPr lang="en-GB" b="1"/>
              <a:t>which helped drive 13.2% brand lift for Ad Recall</a:t>
            </a:r>
            <a:endParaRPr lang="en-US" b="1"/>
          </a:p>
        </p:txBody>
      </p:sp>
      <p:pic>
        <p:nvPicPr>
          <p:cNvPr id="45" name="Graphic 44">
            <a:extLst>
              <a:ext uri="{FF2B5EF4-FFF2-40B4-BE49-F238E27FC236}">
                <a16:creationId xmlns:a16="http://schemas.microsoft.com/office/drawing/2014/main" id="{2D2F19CC-CDF3-A436-1D14-A6317326743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58176" y="64388"/>
            <a:ext cx="1043464" cy="1264538"/>
          </a:xfrm>
          <a:prstGeom prst="rect">
            <a:avLst/>
          </a:prstGeom>
        </p:spPr>
      </p:pic>
      <p:sp>
        <p:nvSpPr>
          <p:cNvPr id="6" name="TextBox 5">
            <a:extLst>
              <a:ext uri="{FF2B5EF4-FFF2-40B4-BE49-F238E27FC236}">
                <a16:creationId xmlns:a16="http://schemas.microsoft.com/office/drawing/2014/main" id="{BB4DC7EB-2FE5-A3A3-BB18-411D893512EF}"/>
              </a:ext>
            </a:extLst>
          </p:cNvPr>
          <p:cNvSpPr txBox="1"/>
          <p:nvPr/>
        </p:nvSpPr>
        <p:spPr>
          <a:xfrm>
            <a:off x="1104703" y="5012215"/>
            <a:ext cx="2197298" cy="991792"/>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100" b="0" i="0" u="none" strike="noStrike" kern="1200" cap="none" spc="0" normalizeH="0" baseline="0" noProof="0">
                <a:ln>
                  <a:noFill/>
                </a:ln>
                <a:solidFill>
                  <a:srgbClr val="FFFFFF"/>
                </a:solidFill>
                <a:effectLst/>
                <a:uLnTx/>
                <a:uFillTx/>
                <a:latin typeface="Arial"/>
                <a:ea typeface="+mn-ea"/>
                <a:cs typeface="+mn-cs"/>
              </a:rPr>
              <a:t>Fast Fluency measures strength of branding in the ad. Fluency is driven by the % of viewers </a:t>
            </a:r>
          </a:p>
          <a:p>
            <a:pPr marL="0" marR="0" lvl="0" indent="0" algn="ctr" defTabSz="914400" rtl="0" eaLnBrk="1" fontAlgn="auto" latinLnBrk="0" hangingPunct="1">
              <a:lnSpc>
                <a:spcPct val="100000"/>
              </a:lnSpc>
              <a:spcBef>
                <a:spcPts val="0"/>
              </a:spcBef>
              <a:spcAft>
                <a:spcPts val="0"/>
              </a:spcAft>
              <a:buClr>
                <a:srgbClr val="ED3293"/>
              </a:buClr>
              <a:buSzTx/>
              <a:buFontTx/>
              <a:buNone/>
              <a:tabLst/>
              <a:defRPr/>
            </a:pPr>
            <a:r>
              <a:rPr kumimoji="0" lang="en-GB" sz="1100" b="0" i="0" u="none" strike="noStrike" kern="1200" cap="none" spc="0" normalizeH="0" baseline="0" noProof="0">
                <a:ln>
                  <a:noFill/>
                </a:ln>
                <a:solidFill>
                  <a:srgbClr val="FFFFFF"/>
                </a:solidFill>
                <a:effectLst/>
                <a:uLnTx/>
                <a:uFillTx/>
                <a:latin typeface="Arial"/>
                <a:ea typeface="+mn-ea"/>
                <a:cs typeface="+mn-cs"/>
              </a:rPr>
              <a:t>recognising the brand at 2 seconds.</a:t>
            </a:r>
          </a:p>
        </p:txBody>
      </p:sp>
      <p:sp>
        <p:nvSpPr>
          <p:cNvPr id="56" name="Google Shape;283;p50">
            <a:extLst>
              <a:ext uri="{FF2B5EF4-FFF2-40B4-BE49-F238E27FC236}">
                <a16:creationId xmlns:a16="http://schemas.microsoft.com/office/drawing/2014/main" id="{86895B93-B157-AEE9-1E82-8E2B943B4561}"/>
              </a:ext>
            </a:extLst>
          </p:cNvPr>
          <p:cNvSpPr/>
          <p:nvPr/>
        </p:nvSpPr>
        <p:spPr>
          <a:xfrm>
            <a:off x="1276763" y="1508138"/>
            <a:ext cx="1853179" cy="1908277"/>
          </a:xfrm>
          <a:prstGeom prst="roundRect">
            <a:avLst>
              <a:gd name="adj" fmla="val 16667"/>
            </a:avLst>
          </a:prstGeom>
          <a:solidFill>
            <a:srgbClr val="00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92929"/>
              </a:solidFill>
              <a:effectLst/>
              <a:uLnTx/>
              <a:uFillTx/>
              <a:latin typeface="Proxima Nova"/>
              <a:ea typeface="Proxima Nova"/>
              <a:cs typeface="Proxima Nova"/>
              <a:sym typeface="Proxima Nova"/>
            </a:endParaRPr>
          </a:p>
        </p:txBody>
      </p:sp>
      <p:sp>
        <p:nvSpPr>
          <p:cNvPr id="57" name="Google Shape;284;p50">
            <a:extLst>
              <a:ext uri="{FF2B5EF4-FFF2-40B4-BE49-F238E27FC236}">
                <a16:creationId xmlns:a16="http://schemas.microsoft.com/office/drawing/2014/main" id="{D8B9C197-49F0-F4F7-81C3-1D9294C43BFC}"/>
              </a:ext>
            </a:extLst>
          </p:cNvPr>
          <p:cNvSpPr txBox="1"/>
          <p:nvPr/>
        </p:nvSpPr>
        <p:spPr>
          <a:xfrm>
            <a:off x="1442071" y="2375869"/>
            <a:ext cx="1522563" cy="50318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en" sz="1800" b="1" i="0" u="none" strike="noStrike" kern="1200" cap="none" spc="0" normalizeH="0" baseline="0" noProof="0">
                <a:ln>
                  <a:noFill/>
                </a:ln>
                <a:solidFill>
                  <a:srgbClr val="FFFFFF"/>
                </a:solidFill>
                <a:effectLst/>
                <a:uLnTx/>
                <a:uFillTx/>
                <a:latin typeface="Inter Tight"/>
                <a:ea typeface="Inter Tight"/>
                <a:cs typeface="Inter Tight"/>
                <a:sym typeface="Inter Tight"/>
              </a:rPr>
              <a:t>Ad Recall</a:t>
            </a:r>
            <a:endParaRPr kumimoji="0" sz="1800" b="1" i="0" u="none" strike="noStrike" kern="1200" cap="none" spc="0" normalizeH="0" baseline="0" noProof="0">
              <a:ln>
                <a:noFill/>
              </a:ln>
              <a:solidFill>
                <a:srgbClr val="FFFFFF"/>
              </a:solidFill>
              <a:effectLst/>
              <a:uLnTx/>
              <a:uFillTx/>
              <a:latin typeface="Inter Tight"/>
              <a:ea typeface="Inter Tight"/>
              <a:cs typeface="Inter Tight"/>
              <a:sym typeface="Inter Tight"/>
            </a:endParaRPr>
          </a:p>
        </p:txBody>
      </p:sp>
      <p:sp>
        <p:nvSpPr>
          <p:cNvPr id="58" name="Google Shape;285;p50">
            <a:extLst>
              <a:ext uri="{FF2B5EF4-FFF2-40B4-BE49-F238E27FC236}">
                <a16:creationId xmlns:a16="http://schemas.microsoft.com/office/drawing/2014/main" id="{B5E026E6-4AA3-3BD6-B9A4-A8E1FEE83A03}"/>
              </a:ext>
            </a:extLst>
          </p:cNvPr>
          <p:cNvSpPr txBox="1"/>
          <p:nvPr/>
        </p:nvSpPr>
        <p:spPr>
          <a:xfrm>
            <a:off x="1104703" y="2657514"/>
            <a:ext cx="2197298" cy="680156"/>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en" sz="2800" b="1" i="0" u="none" strike="noStrike" kern="1200" cap="none" spc="0" normalizeH="0" baseline="0" noProof="0">
                <a:ln>
                  <a:noFill/>
                </a:ln>
                <a:solidFill>
                  <a:srgbClr val="38BB84"/>
                </a:solidFill>
                <a:effectLst/>
                <a:uLnTx/>
                <a:uFillTx/>
                <a:latin typeface="Inter Tight"/>
                <a:ea typeface="Inter Tight"/>
                <a:cs typeface="Inter Tight"/>
                <a:sym typeface="Inter Tight"/>
              </a:rPr>
              <a:t>+13.2%</a:t>
            </a:r>
            <a:endParaRPr kumimoji="0" sz="2800" b="1" i="0" u="none" strike="noStrike" kern="1200" cap="none" spc="0" normalizeH="0" baseline="0" noProof="0">
              <a:ln>
                <a:noFill/>
              </a:ln>
              <a:solidFill>
                <a:srgbClr val="38BB84"/>
              </a:solidFill>
              <a:effectLst/>
              <a:uLnTx/>
              <a:uFillTx/>
              <a:latin typeface="Inter Tight"/>
              <a:ea typeface="Inter Tight"/>
              <a:cs typeface="Inter Tight"/>
              <a:sym typeface="Inter Tight"/>
            </a:endParaRPr>
          </a:p>
        </p:txBody>
      </p:sp>
      <p:pic>
        <p:nvPicPr>
          <p:cNvPr id="59" name="Google Shape;286;p50">
            <a:extLst>
              <a:ext uri="{FF2B5EF4-FFF2-40B4-BE49-F238E27FC236}">
                <a16:creationId xmlns:a16="http://schemas.microsoft.com/office/drawing/2014/main" id="{386F73DB-BCDB-3972-6ACC-BC6024E67AAD}"/>
              </a:ext>
            </a:extLst>
          </p:cNvPr>
          <p:cNvPicPr preferRelativeResize="0"/>
          <p:nvPr/>
        </p:nvPicPr>
        <p:blipFill>
          <a:blip r:embed="rId5">
            <a:alphaModFix/>
          </a:blip>
          <a:stretch>
            <a:fillRect/>
          </a:stretch>
        </p:blipFill>
        <p:spPr>
          <a:xfrm>
            <a:off x="1672349" y="1588847"/>
            <a:ext cx="1062007" cy="885353"/>
          </a:xfrm>
          <a:prstGeom prst="rect">
            <a:avLst/>
          </a:prstGeom>
          <a:noFill/>
          <a:ln>
            <a:noFill/>
          </a:ln>
        </p:spPr>
      </p:pic>
      <p:sp>
        <p:nvSpPr>
          <p:cNvPr id="66" name="Google Shape;260;p48">
            <a:extLst>
              <a:ext uri="{FF2B5EF4-FFF2-40B4-BE49-F238E27FC236}">
                <a16:creationId xmlns:a16="http://schemas.microsoft.com/office/drawing/2014/main" id="{00924F66-E126-CDE6-508E-DDB4D9B05158}"/>
              </a:ext>
            </a:extLst>
          </p:cNvPr>
          <p:cNvSpPr txBox="1"/>
          <p:nvPr/>
        </p:nvSpPr>
        <p:spPr>
          <a:xfrm>
            <a:off x="1271985" y="1111123"/>
            <a:ext cx="1862734" cy="332399"/>
          </a:xfrm>
          <a:prstGeom prst="rect">
            <a:avLst/>
          </a:prstGeom>
          <a:noFill/>
          <a:ln>
            <a:noFill/>
          </a:ln>
        </p:spPr>
        <p:txBody>
          <a:bodyPr spcFirstLastPara="1" wrap="square" lIns="0" tIns="0" rIns="0" bIns="0" anchor="b" anchorCtr="0">
            <a:spAutoFit/>
          </a:bodyPr>
          <a:lstStyle/>
          <a:p>
            <a:pPr marL="0" marR="0" lvl="0" indent="0" algn="ctr" defTabSz="914400" rtl="0" eaLnBrk="1" fontAlgn="auto" latinLnBrk="0" hangingPunct="1">
              <a:lnSpc>
                <a:spcPct val="90000"/>
              </a:lnSpc>
              <a:spcBef>
                <a:spcPts val="0"/>
              </a:spcBef>
              <a:spcAft>
                <a:spcPts val="0"/>
              </a:spcAft>
              <a:buClr>
                <a:srgbClr val="292929"/>
              </a:buClr>
              <a:buSzPts val="1100"/>
              <a:buFont typeface="Arial"/>
              <a:buNone/>
              <a:tabLst/>
              <a:defRPr/>
            </a:pPr>
            <a:r>
              <a:rPr kumimoji="0" lang="en" sz="1200" b="1" i="0" u="none" strike="noStrike" kern="1200" cap="none" spc="0" normalizeH="0" baseline="0" noProof="0">
                <a:ln>
                  <a:noFill/>
                </a:ln>
                <a:solidFill>
                  <a:srgbClr val="FFFFFF"/>
                </a:solidFill>
                <a:effectLst/>
                <a:uLnTx/>
                <a:uFillTx/>
                <a:latin typeface="Inter Tight"/>
                <a:ea typeface="Inter Tight"/>
                <a:cs typeface="Inter Tight"/>
                <a:sym typeface="Inter Tight"/>
              </a:rPr>
              <a:t>Waitrose Easter BLS Results from TikTok</a:t>
            </a:r>
            <a:endParaRPr kumimoji="0" sz="1200" b="1" i="0" u="none" strike="noStrike" kern="1200" cap="none" spc="0" normalizeH="0" baseline="0" noProof="0">
              <a:ln>
                <a:noFill/>
              </a:ln>
              <a:solidFill>
                <a:srgbClr val="FFFFFF"/>
              </a:solidFill>
              <a:effectLst/>
              <a:uLnTx/>
              <a:uFillTx/>
              <a:latin typeface="Inter Tight"/>
              <a:ea typeface="Inter Tight"/>
              <a:cs typeface="Inter Tight"/>
              <a:sym typeface="Inter Tight"/>
            </a:endParaRPr>
          </a:p>
        </p:txBody>
      </p:sp>
      <p:sp>
        <p:nvSpPr>
          <p:cNvPr id="84" name="xFast Strong">
            <a:extLst>
              <a:ext uri="{FF2B5EF4-FFF2-40B4-BE49-F238E27FC236}">
                <a16:creationId xmlns:a16="http://schemas.microsoft.com/office/drawing/2014/main" id="{C915E9F8-024D-26E4-C7E5-A59831AC6F77}"/>
              </a:ext>
            </a:extLst>
          </p:cNvPr>
          <p:cNvSpPr txBox="1">
            <a:spLocks noChangeAspect="1"/>
          </p:cNvSpPr>
          <p:nvPr/>
        </p:nvSpPr>
        <p:spPr>
          <a:xfrm>
            <a:off x="1964860" y="4501777"/>
            <a:ext cx="476985" cy="476985"/>
          </a:xfrm>
          <a:prstGeom prst="rect">
            <a:avLst/>
          </a:prstGeom>
          <a:blipFill>
            <a:blip r:embed="rId6">
              <a:extLst>
                <a:ext uri="{96DAC541-7B7A-43D3-8B79-37D633B846F1}">
                  <asvg:svgBlip xmlns:asvg="http://schemas.microsoft.com/office/drawing/2016/SVG/main" r:embed="rId7"/>
                </a:ext>
              </a:extLst>
            </a:blip>
            <a:stretch>
              <a:fillRect/>
            </a:stretch>
          </a:blipFill>
          <a:ln w="3175">
            <a:noFill/>
            <a:prstDash val="solid"/>
            <a:miter lim="800000"/>
          </a:ln>
          <a:effectLst>
            <a:outerShdw blurRad="50800" dist="38100" dir="5400000" algn="t" rotWithShape="0">
              <a:prstClr val="black">
                <a:alpha val="40000"/>
              </a:prstClr>
            </a:outerShdw>
          </a:effectLst>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600"/>
              </a:spcBef>
              <a:spcAft>
                <a:spcPts val="0"/>
              </a:spcAft>
              <a:buClrTx/>
              <a:buSzTx/>
              <a:buFontTx/>
              <a:buNone/>
              <a:tabLst>
                <a:tab pos="542925" algn="l"/>
                <a:tab pos="714375" algn="l"/>
              </a:tabLst>
              <a:defRPr/>
            </a:pPr>
            <a:endParaRPr kumimoji="0" lang="en-GB" sz="9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grpSp>
        <p:nvGrpSpPr>
          <p:cNvPr id="86" name="Google Shape;310;p51">
            <a:extLst>
              <a:ext uri="{FF2B5EF4-FFF2-40B4-BE49-F238E27FC236}">
                <a16:creationId xmlns:a16="http://schemas.microsoft.com/office/drawing/2014/main" id="{DBDF941A-96DF-11AB-FEC3-E7708C2F794B}"/>
              </a:ext>
            </a:extLst>
          </p:cNvPr>
          <p:cNvGrpSpPr/>
          <p:nvPr/>
        </p:nvGrpSpPr>
        <p:grpSpPr>
          <a:xfrm>
            <a:off x="1260252" y="3490168"/>
            <a:ext cx="1886201" cy="227844"/>
            <a:chOff x="186047" y="4074560"/>
            <a:chExt cx="1970746" cy="254888"/>
          </a:xfrm>
        </p:grpSpPr>
        <p:sp>
          <p:nvSpPr>
            <p:cNvPr id="93" name="Google Shape;317;p51">
              <a:extLst>
                <a:ext uri="{FF2B5EF4-FFF2-40B4-BE49-F238E27FC236}">
                  <a16:creationId xmlns:a16="http://schemas.microsoft.com/office/drawing/2014/main" id="{3443B88B-8CAA-83F6-5CA2-493A90C9AB9F}"/>
                </a:ext>
              </a:extLst>
            </p:cNvPr>
            <p:cNvSpPr/>
            <p:nvPr/>
          </p:nvSpPr>
          <p:spPr>
            <a:xfrm>
              <a:off x="186047" y="4114473"/>
              <a:ext cx="149100" cy="147600"/>
            </a:xfrm>
            <a:prstGeom prst="ellipse">
              <a:avLst/>
            </a:prstGeom>
            <a:solidFill>
              <a:srgbClr val="01FAA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900" b="0" i="0" u="none" strike="noStrike" kern="1200" cap="none" spc="0" normalizeH="0" baseline="0" noProof="0">
                <a:ln>
                  <a:noFill/>
                </a:ln>
                <a:solidFill>
                  <a:srgbClr val="01FAA2"/>
                </a:solidFill>
                <a:effectLst/>
                <a:uLnTx/>
                <a:uFillTx/>
                <a:latin typeface="Proxima Nova"/>
                <a:ea typeface="Proxima Nova"/>
                <a:cs typeface="Proxima Nova"/>
                <a:sym typeface="Proxima Nova"/>
              </a:endParaRPr>
            </a:p>
          </p:txBody>
        </p:sp>
        <p:sp>
          <p:nvSpPr>
            <p:cNvPr id="94" name="Google Shape;318;p51">
              <a:extLst>
                <a:ext uri="{FF2B5EF4-FFF2-40B4-BE49-F238E27FC236}">
                  <a16:creationId xmlns:a16="http://schemas.microsoft.com/office/drawing/2014/main" id="{16CB3201-E3EE-F40A-05BF-D8CB6E389835}"/>
                </a:ext>
              </a:extLst>
            </p:cNvPr>
            <p:cNvSpPr/>
            <p:nvPr/>
          </p:nvSpPr>
          <p:spPr>
            <a:xfrm>
              <a:off x="295615" y="4074560"/>
              <a:ext cx="1861178" cy="2548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900" b="0" i="0" u="none" strike="noStrike" kern="1200" cap="none" spc="0" normalizeH="0" baseline="0" noProof="0">
                  <a:ln>
                    <a:noFill/>
                  </a:ln>
                  <a:solidFill>
                    <a:srgbClr val="FFFFFF"/>
                  </a:solidFill>
                  <a:effectLst/>
                  <a:uLnTx/>
                  <a:uFillTx/>
                  <a:latin typeface="Proxima Nova"/>
                  <a:ea typeface="Proxima Nova"/>
                  <a:cs typeface="Proxima Nova"/>
                  <a:sym typeface="Proxima Nova"/>
                </a:rPr>
                <a:t>Significant increase at 95% c.l.</a:t>
              </a:r>
              <a:endParaRPr kumimoji="0" sz="900" b="0" i="0" u="none" strike="noStrike" kern="1200" cap="none" spc="0" normalizeH="0" baseline="0" noProof="0">
                <a:ln>
                  <a:noFill/>
                </a:ln>
                <a:solidFill>
                  <a:srgbClr val="FFFFFF"/>
                </a:solidFill>
                <a:effectLst/>
                <a:uLnTx/>
                <a:uFillTx/>
                <a:latin typeface="Proxima Nova"/>
                <a:ea typeface="Proxima Nova"/>
                <a:cs typeface="Proxima Nova"/>
                <a:sym typeface="Proxima Nova"/>
              </a:endParaRPr>
            </a:p>
          </p:txBody>
        </p:sp>
      </p:grpSp>
      <p:sp>
        <p:nvSpPr>
          <p:cNvPr id="2" name="Row1 Star Exceptional">
            <a:extLst>
              <a:ext uri="{FF2B5EF4-FFF2-40B4-BE49-F238E27FC236}">
                <a16:creationId xmlns:a16="http://schemas.microsoft.com/office/drawing/2014/main" id="{CD425B60-97D2-513B-0B95-C7CD57496AFC}"/>
              </a:ext>
            </a:extLst>
          </p:cNvPr>
          <p:cNvSpPr>
            <a:spLocks noChangeAspect="1"/>
          </p:cNvSpPr>
          <p:nvPr/>
        </p:nvSpPr>
        <p:spPr bwMode="gray">
          <a:xfrm>
            <a:off x="6755828" y="1353947"/>
            <a:ext cx="647479" cy="647478"/>
          </a:xfrm>
          <a:custGeom>
            <a:avLst/>
            <a:gdLst>
              <a:gd name="connsiteX0" fmla="*/ 948519 w 1897039"/>
              <a:gd name="connsiteY0" fmla="*/ 0 h 1907275"/>
              <a:gd name="connsiteX1" fmla="*/ 658504 w 1897039"/>
              <a:gd name="connsiteY1" fmla="*/ 634621 h 1907275"/>
              <a:gd name="connsiteX2" fmla="*/ 0 w 1897039"/>
              <a:gd name="connsiteY2" fmla="*/ 733567 h 1907275"/>
              <a:gd name="connsiteX3" fmla="*/ 481083 w 1897039"/>
              <a:gd name="connsiteY3" fmla="*/ 1218063 h 1907275"/>
              <a:gd name="connsiteX4" fmla="*/ 361666 w 1897039"/>
              <a:gd name="connsiteY4" fmla="*/ 1907275 h 1907275"/>
              <a:gd name="connsiteX5" fmla="*/ 951931 w 1897039"/>
              <a:gd name="connsiteY5" fmla="*/ 1566081 h 1907275"/>
              <a:gd name="connsiteX6" fmla="*/ 1538785 w 1897039"/>
              <a:gd name="connsiteY6" fmla="*/ 1903863 h 1907275"/>
              <a:gd name="connsiteX7" fmla="*/ 1419367 w 1897039"/>
              <a:gd name="connsiteY7" fmla="*/ 1221475 h 1907275"/>
              <a:gd name="connsiteX8" fmla="*/ 1897039 w 1897039"/>
              <a:gd name="connsiteY8" fmla="*/ 733567 h 1907275"/>
              <a:gd name="connsiteX9" fmla="*/ 1235122 w 1897039"/>
              <a:gd name="connsiteY9" fmla="*/ 638033 h 1907275"/>
              <a:gd name="connsiteX10" fmla="*/ 948519 w 1897039"/>
              <a:gd name="connsiteY10" fmla="*/ 0 h 19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039" h="1907275">
                <a:moveTo>
                  <a:pt x="948519" y="0"/>
                </a:moveTo>
                <a:lnTo>
                  <a:pt x="658504" y="634621"/>
                </a:lnTo>
                <a:lnTo>
                  <a:pt x="0" y="733567"/>
                </a:lnTo>
                <a:lnTo>
                  <a:pt x="481083" y="1218063"/>
                </a:lnTo>
                <a:lnTo>
                  <a:pt x="361666" y="1907275"/>
                </a:lnTo>
                <a:lnTo>
                  <a:pt x="951931" y="1566081"/>
                </a:lnTo>
                <a:lnTo>
                  <a:pt x="1538785" y="1903863"/>
                </a:lnTo>
                <a:lnTo>
                  <a:pt x="1419367" y="1221475"/>
                </a:lnTo>
                <a:lnTo>
                  <a:pt x="1897039" y="733567"/>
                </a:lnTo>
                <a:lnTo>
                  <a:pt x="1235122" y="638033"/>
                </a:lnTo>
                <a:lnTo>
                  <a:pt x="948519" y="0"/>
                </a:lnTo>
                <a:close/>
              </a:path>
            </a:pathLst>
          </a:custGeom>
          <a:blipFill>
            <a:blip r:embed="rId8">
              <a:extLst>
                <a:ext uri="{96DAC541-7B7A-43D3-8B79-37D633B846F1}">
                  <asvg:svgBlip xmlns:asvg="http://schemas.microsoft.com/office/drawing/2016/SVG/main" r:embed="rId9"/>
                </a:ext>
              </a:extLst>
            </a:blip>
            <a:stretch>
              <a:fillRect/>
            </a:stretch>
          </a:blip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150" normalizeH="0" baseline="0" noProof="0">
                <a:ln>
                  <a:noFill/>
                </a:ln>
                <a:solidFill>
                  <a:schemeClr val="bg1"/>
                </a:solidFill>
                <a:effectLst/>
                <a:uLnTx/>
                <a:uFillTx/>
                <a:latin typeface="Arial Black" panose="020B0A04020102020204" pitchFamily="34" charset="0"/>
                <a:ea typeface="+mn-ea"/>
                <a:cs typeface="+mn-cs"/>
              </a:rPr>
              <a:t>5.0</a:t>
            </a:r>
          </a:p>
        </p:txBody>
      </p:sp>
      <p:sp>
        <p:nvSpPr>
          <p:cNvPr id="3" name="Row1 Star Exceptional">
            <a:extLst>
              <a:ext uri="{FF2B5EF4-FFF2-40B4-BE49-F238E27FC236}">
                <a16:creationId xmlns:a16="http://schemas.microsoft.com/office/drawing/2014/main" id="{04877DB1-9DE1-2D5C-9AAE-3A59A7E2760B}"/>
              </a:ext>
            </a:extLst>
          </p:cNvPr>
          <p:cNvSpPr>
            <a:spLocks noChangeAspect="1"/>
          </p:cNvSpPr>
          <p:nvPr/>
        </p:nvSpPr>
        <p:spPr bwMode="gray">
          <a:xfrm>
            <a:off x="6755828" y="2458782"/>
            <a:ext cx="647479" cy="647478"/>
          </a:xfrm>
          <a:custGeom>
            <a:avLst/>
            <a:gdLst>
              <a:gd name="connsiteX0" fmla="*/ 948519 w 1897039"/>
              <a:gd name="connsiteY0" fmla="*/ 0 h 1907275"/>
              <a:gd name="connsiteX1" fmla="*/ 658504 w 1897039"/>
              <a:gd name="connsiteY1" fmla="*/ 634621 h 1907275"/>
              <a:gd name="connsiteX2" fmla="*/ 0 w 1897039"/>
              <a:gd name="connsiteY2" fmla="*/ 733567 h 1907275"/>
              <a:gd name="connsiteX3" fmla="*/ 481083 w 1897039"/>
              <a:gd name="connsiteY3" fmla="*/ 1218063 h 1907275"/>
              <a:gd name="connsiteX4" fmla="*/ 361666 w 1897039"/>
              <a:gd name="connsiteY4" fmla="*/ 1907275 h 1907275"/>
              <a:gd name="connsiteX5" fmla="*/ 951931 w 1897039"/>
              <a:gd name="connsiteY5" fmla="*/ 1566081 h 1907275"/>
              <a:gd name="connsiteX6" fmla="*/ 1538785 w 1897039"/>
              <a:gd name="connsiteY6" fmla="*/ 1903863 h 1907275"/>
              <a:gd name="connsiteX7" fmla="*/ 1419367 w 1897039"/>
              <a:gd name="connsiteY7" fmla="*/ 1221475 h 1907275"/>
              <a:gd name="connsiteX8" fmla="*/ 1897039 w 1897039"/>
              <a:gd name="connsiteY8" fmla="*/ 733567 h 1907275"/>
              <a:gd name="connsiteX9" fmla="*/ 1235122 w 1897039"/>
              <a:gd name="connsiteY9" fmla="*/ 638033 h 1907275"/>
              <a:gd name="connsiteX10" fmla="*/ 948519 w 1897039"/>
              <a:gd name="connsiteY10" fmla="*/ 0 h 19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039" h="1907275">
                <a:moveTo>
                  <a:pt x="948519" y="0"/>
                </a:moveTo>
                <a:lnTo>
                  <a:pt x="658504" y="634621"/>
                </a:lnTo>
                <a:lnTo>
                  <a:pt x="0" y="733567"/>
                </a:lnTo>
                <a:lnTo>
                  <a:pt x="481083" y="1218063"/>
                </a:lnTo>
                <a:lnTo>
                  <a:pt x="361666" y="1907275"/>
                </a:lnTo>
                <a:lnTo>
                  <a:pt x="951931" y="1566081"/>
                </a:lnTo>
                <a:lnTo>
                  <a:pt x="1538785" y="1903863"/>
                </a:lnTo>
                <a:lnTo>
                  <a:pt x="1419367" y="1221475"/>
                </a:lnTo>
                <a:lnTo>
                  <a:pt x="1897039" y="733567"/>
                </a:lnTo>
                <a:lnTo>
                  <a:pt x="1235122" y="638033"/>
                </a:lnTo>
                <a:lnTo>
                  <a:pt x="948519" y="0"/>
                </a:lnTo>
                <a:close/>
              </a:path>
            </a:pathLst>
          </a:custGeom>
          <a:solidFill>
            <a:srgbClr val="FCC6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150" normalizeH="0" baseline="0" noProof="0">
                <a:ln>
                  <a:noFill/>
                </a:ln>
                <a:solidFill>
                  <a:schemeClr val="bg1"/>
                </a:solidFill>
                <a:effectLst/>
                <a:uLnTx/>
                <a:uFillTx/>
                <a:latin typeface="Arial Black" panose="020B0A04020102020204" pitchFamily="34" charset="0"/>
                <a:ea typeface="+mn-ea"/>
                <a:cs typeface="+mn-cs"/>
              </a:rPr>
              <a:t>3.6</a:t>
            </a:r>
          </a:p>
        </p:txBody>
      </p:sp>
      <p:sp>
        <p:nvSpPr>
          <p:cNvPr id="4" name="Row2 Fast Good">
            <a:extLst>
              <a:ext uri="{FF2B5EF4-FFF2-40B4-BE49-F238E27FC236}">
                <a16:creationId xmlns:a16="http://schemas.microsoft.com/office/drawing/2014/main" id="{F6F345AC-DBFB-7BA7-9B0C-534BB2E8233B}"/>
              </a:ext>
            </a:extLst>
          </p:cNvPr>
          <p:cNvSpPr txBox="1">
            <a:spLocks noChangeAspect="1"/>
          </p:cNvSpPr>
          <p:nvPr/>
        </p:nvSpPr>
        <p:spPr>
          <a:xfrm>
            <a:off x="8775306" y="1430223"/>
            <a:ext cx="647811" cy="647808"/>
          </a:xfrm>
          <a:prstGeom prst="rect">
            <a:avLst/>
          </a:prstGeom>
          <a:blipFill>
            <a:blip r:embed="rId10">
              <a:extLst>
                <a:ext uri="{96DAC541-7B7A-43D3-8B79-37D633B846F1}">
                  <asvg:svgBlip xmlns:asvg="http://schemas.microsoft.com/office/drawing/2016/SVG/main" r:embed="rId11"/>
                </a:ext>
              </a:extLst>
            </a:blip>
            <a:stretch>
              <a:fillRect/>
            </a:stretch>
          </a:blipFill>
          <a:ln w="3175">
            <a:noFill/>
            <a:prstDash val="solid"/>
            <a:miter lim="800000"/>
          </a:ln>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542925" algn="l"/>
                <a:tab pos="714375" algn="l"/>
              </a:tabLst>
              <a:defRPr/>
            </a:pPr>
            <a:r>
              <a:rPr kumimoji="0" lang="en-GB" sz="1400" b="0" i="0" u="none" strike="noStrike" kern="1200" cap="none" spc="0" normalizeH="0" baseline="0" noProof="0">
                <a:ln>
                  <a:noFill/>
                </a:ln>
                <a:solidFill>
                  <a:schemeClr val="bg1"/>
                </a:solidFill>
                <a:effectLst/>
                <a:uLnTx/>
                <a:uFillTx/>
                <a:latin typeface="Arial Black" panose="020B0A04020102020204" pitchFamily="34" charset="0"/>
                <a:ea typeface="+mn-ea"/>
                <a:cs typeface="+mn-cs"/>
              </a:rPr>
              <a:t>64</a:t>
            </a:r>
          </a:p>
        </p:txBody>
      </p:sp>
      <p:sp>
        <p:nvSpPr>
          <p:cNvPr id="9" name="Row1 Fast Low">
            <a:extLst>
              <a:ext uri="{FF2B5EF4-FFF2-40B4-BE49-F238E27FC236}">
                <a16:creationId xmlns:a16="http://schemas.microsoft.com/office/drawing/2014/main" id="{FE3019CF-1063-29F5-497C-B0A04B20444E}"/>
              </a:ext>
            </a:extLst>
          </p:cNvPr>
          <p:cNvSpPr txBox="1">
            <a:spLocks noChangeAspect="1"/>
          </p:cNvSpPr>
          <p:nvPr/>
        </p:nvSpPr>
        <p:spPr>
          <a:xfrm>
            <a:off x="8775306" y="2535058"/>
            <a:ext cx="647811" cy="647808"/>
          </a:xfrm>
          <a:prstGeom prst="rect">
            <a:avLst/>
          </a:prstGeom>
          <a:blipFill>
            <a:blip r:embed="rId12">
              <a:extLst>
                <a:ext uri="{96DAC541-7B7A-43D3-8B79-37D633B846F1}">
                  <asvg:svgBlip xmlns:asvg="http://schemas.microsoft.com/office/drawing/2016/SVG/main" r:embed="rId13"/>
                </a:ext>
              </a:extLst>
            </a:blip>
            <a:stretch>
              <a:fillRect/>
            </a:stretch>
          </a:blipFill>
          <a:ln w="3175">
            <a:noFill/>
            <a:prstDash val="solid"/>
            <a:miter lim="800000"/>
          </a:ln>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542925" algn="l"/>
                <a:tab pos="714375" algn="l"/>
              </a:tabLst>
              <a:defRPr/>
            </a:pPr>
            <a:r>
              <a:rPr kumimoji="0" lang="en-GB" sz="1400" b="0" i="0" u="none" strike="noStrike" kern="1200" cap="none" spc="0" normalizeH="0" baseline="0" noProof="0">
                <a:ln>
                  <a:noFill/>
                </a:ln>
                <a:solidFill>
                  <a:schemeClr val="bg1"/>
                </a:solidFill>
                <a:effectLst/>
                <a:uLnTx/>
                <a:uFillTx/>
                <a:latin typeface="Arial Black" panose="020B0A04020102020204" pitchFamily="34" charset="0"/>
                <a:ea typeface="+mn-ea"/>
                <a:cs typeface="+mn-cs"/>
              </a:rPr>
              <a:t>40</a:t>
            </a:r>
          </a:p>
        </p:txBody>
      </p:sp>
      <p:sp>
        <p:nvSpPr>
          <p:cNvPr id="14" name="TextBox 13">
            <a:extLst>
              <a:ext uri="{FF2B5EF4-FFF2-40B4-BE49-F238E27FC236}">
                <a16:creationId xmlns:a16="http://schemas.microsoft.com/office/drawing/2014/main" id="{09511C80-01C5-AE6D-A94F-6136B2C23E3E}"/>
              </a:ext>
            </a:extLst>
          </p:cNvPr>
          <p:cNvSpPr txBox="1"/>
          <p:nvPr/>
        </p:nvSpPr>
        <p:spPr>
          <a:xfrm>
            <a:off x="4646249" y="2570872"/>
            <a:ext cx="2108762" cy="576293"/>
          </a:xfrm>
          <a:prstGeom prst="rect">
            <a:avLst/>
          </a:prstGeom>
          <a:noFill/>
          <a:ln w="3175">
            <a:noFill/>
            <a:prstDash val="solid"/>
            <a:miter lim="800000"/>
          </a:ln>
        </p:spPr>
        <p:txBody>
          <a:bodyPr vert="horz" wrap="square" lIns="72000" tIns="72000" rIns="72000" bIns="72000" rtlCol="0">
            <a:spAutoFit/>
          </a:bodyPr>
          <a:lstStyle/>
          <a:p>
            <a:pPr algn="ctr">
              <a:spcBef>
                <a:spcPts val="1200"/>
              </a:spcBef>
              <a:buClr>
                <a:schemeClr val="tx2"/>
              </a:buClr>
            </a:pPr>
            <a:r>
              <a:rPr lang="en-GB" sz="1400">
                <a:solidFill>
                  <a:schemeClr val="bg1"/>
                </a:solidFill>
                <a:latin typeface="+mj-lt"/>
              </a:rPr>
              <a:t>TikTok Campaign Average:</a:t>
            </a:r>
          </a:p>
        </p:txBody>
      </p:sp>
      <p:sp>
        <p:nvSpPr>
          <p:cNvPr id="15" name="TextBox 14">
            <a:extLst>
              <a:ext uri="{FF2B5EF4-FFF2-40B4-BE49-F238E27FC236}">
                <a16:creationId xmlns:a16="http://schemas.microsoft.com/office/drawing/2014/main" id="{48FB6B13-1B61-5999-9F60-254E9EFD7F1B}"/>
              </a:ext>
            </a:extLst>
          </p:cNvPr>
          <p:cNvSpPr txBox="1"/>
          <p:nvPr/>
        </p:nvSpPr>
        <p:spPr>
          <a:xfrm>
            <a:off x="4604091" y="1418626"/>
            <a:ext cx="2108762" cy="576293"/>
          </a:xfrm>
          <a:prstGeom prst="rect">
            <a:avLst/>
          </a:prstGeom>
          <a:noFill/>
          <a:ln w="3175">
            <a:noFill/>
            <a:prstDash val="solid"/>
            <a:miter lim="800000"/>
          </a:ln>
        </p:spPr>
        <p:txBody>
          <a:bodyPr vert="horz" wrap="square" lIns="72000" tIns="72000" rIns="72000" bIns="72000" rtlCol="0">
            <a:spAutoFit/>
          </a:bodyPr>
          <a:lstStyle/>
          <a:p>
            <a:pPr algn="ctr">
              <a:spcBef>
                <a:spcPts val="1200"/>
              </a:spcBef>
              <a:buClr>
                <a:schemeClr val="tx2"/>
              </a:buClr>
            </a:pPr>
            <a:r>
              <a:rPr lang="en-GB" sz="1400">
                <a:solidFill>
                  <a:schemeClr val="bg1"/>
                </a:solidFill>
                <a:latin typeface="+mj-lt"/>
              </a:rPr>
              <a:t>Waitrose Campaign Average:</a:t>
            </a:r>
          </a:p>
        </p:txBody>
      </p:sp>
      <p:sp>
        <p:nvSpPr>
          <p:cNvPr id="16" name="TextBox 15">
            <a:extLst>
              <a:ext uri="{FF2B5EF4-FFF2-40B4-BE49-F238E27FC236}">
                <a16:creationId xmlns:a16="http://schemas.microsoft.com/office/drawing/2014/main" id="{8577D861-0268-D8D0-FC39-1F1624EE1796}"/>
              </a:ext>
            </a:extLst>
          </p:cNvPr>
          <p:cNvSpPr txBox="1"/>
          <p:nvPr/>
        </p:nvSpPr>
        <p:spPr>
          <a:xfrm>
            <a:off x="9470471" y="1496758"/>
            <a:ext cx="1965960" cy="514738"/>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200">
                <a:solidFill>
                  <a:schemeClr val="bg1"/>
                </a:solidFill>
              </a:rPr>
              <a:t>Fast Fluency:</a:t>
            </a:r>
            <a:br>
              <a:rPr lang="en-GB" sz="1200">
                <a:solidFill>
                  <a:schemeClr val="bg1"/>
                </a:solidFill>
              </a:rPr>
            </a:br>
            <a:r>
              <a:rPr lang="en-GB" sz="1200" b="1">
                <a:solidFill>
                  <a:schemeClr val="bg1"/>
                </a:solidFill>
              </a:rPr>
              <a:t>Good</a:t>
            </a:r>
            <a:endParaRPr lang="en-GB" sz="1200">
              <a:solidFill>
                <a:schemeClr val="bg1"/>
              </a:solidFill>
            </a:endParaRPr>
          </a:p>
        </p:txBody>
      </p:sp>
      <p:sp>
        <p:nvSpPr>
          <p:cNvPr id="18" name="TextBox 17">
            <a:extLst>
              <a:ext uri="{FF2B5EF4-FFF2-40B4-BE49-F238E27FC236}">
                <a16:creationId xmlns:a16="http://schemas.microsoft.com/office/drawing/2014/main" id="{ACB5D8B8-9260-A2C9-E806-C88675CB1F9D}"/>
              </a:ext>
            </a:extLst>
          </p:cNvPr>
          <p:cNvSpPr txBox="1"/>
          <p:nvPr/>
        </p:nvSpPr>
        <p:spPr>
          <a:xfrm>
            <a:off x="9470471" y="2601593"/>
            <a:ext cx="1965960" cy="514738"/>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200">
                <a:solidFill>
                  <a:schemeClr val="bg1"/>
                </a:solidFill>
              </a:rPr>
              <a:t>Fast Fluency:</a:t>
            </a:r>
            <a:br>
              <a:rPr lang="en-GB" sz="1200">
                <a:solidFill>
                  <a:schemeClr val="bg1"/>
                </a:solidFill>
              </a:rPr>
            </a:br>
            <a:r>
              <a:rPr lang="en-GB" sz="1200" b="1">
                <a:solidFill>
                  <a:schemeClr val="bg1"/>
                </a:solidFill>
              </a:rPr>
              <a:t>Low</a:t>
            </a:r>
            <a:endParaRPr lang="en-GB" sz="1200">
              <a:solidFill>
                <a:schemeClr val="bg1"/>
              </a:solidFill>
            </a:endParaRPr>
          </a:p>
        </p:txBody>
      </p:sp>
      <p:sp>
        <p:nvSpPr>
          <p:cNvPr id="20" name="TextBox 19">
            <a:extLst>
              <a:ext uri="{FF2B5EF4-FFF2-40B4-BE49-F238E27FC236}">
                <a16:creationId xmlns:a16="http://schemas.microsoft.com/office/drawing/2014/main" id="{599555A1-3123-6C17-3817-765411171EEC}"/>
              </a:ext>
            </a:extLst>
          </p:cNvPr>
          <p:cNvSpPr txBox="1"/>
          <p:nvPr/>
        </p:nvSpPr>
        <p:spPr>
          <a:xfrm>
            <a:off x="7446282" y="2570872"/>
            <a:ext cx="1965960" cy="514738"/>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200">
                <a:solidFill>
                  <a:schemeClr val="bg1"/>
                </a:solidFill>
              </a:rPr>
              <a:t>Star Rating:</a:t>
            </a:r>
            <a:br>
              <a:rPr lang="en-GB" sz="1200">
                <a:solidFill>
                  <a:schemeClr val="bg1"/>
                </a:solidFill>
              </a:rPr>
            </a:br>
            <a:r>
              <a:rPr lang="en-GB" sz="1200" b="1">
                <a:solidFill>
                  <a:schemeClr val="bg1"/>
                </a:solidFill>
              </a:rPr>
              <a:t>Good</a:t>
            </a:r>
            <a:endParaRPr lang="en-GB" sz="1200">
              <a:solidFill>
                <a:schemeClr val="bg1"/>
              </a:solidFill>
            </a:endParaRPr>
          </a:p>
        </p:txBody>
      </p:sp>
      <p:sp>
        <p:nvSpPr>
          <p:cNvPr id="22" name="TextBox 21">
            <a:extLst>
              <a:ext uri="{FF2B5EF4-FFF2-40B4-BE49-F238E27FC236}">
                <a16:creationId xmlns:a16="http://schemas.microsoft.com/office/drawing/2014/main" id="{D1BCDB85-33D8-321A-79C4-A6DCEE2F8E4E}"/>
              </a:ext>
            </a:extLst>
          </p:cNvPr>
          <p:cNvSpPr txBox="1"/>
          <p:nvPr/>
        </p:nvSpPr>
        <p:spPr>
          <a:xfrm>
            <a:off x="7446282" y="1466037"/>
            <a:ext cx="1965960" cy="514738"/>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200">
                <a:solidFill>
                  <a:schemeClr val="bg1"/>
                </a:solidFill>
              </a:rPr>
              <a:t>Star Rating:</a:t>
            </a:r>
            <a:br>
              <a:rPr lang="en-GB" sz="1200">
                <a:solidFill>
                  <a:schemeClr val="bg1"/>
                </a:solidFill>
              </a:rPr>
            </a:br>
            <a:r>
              <a:rPr lang="en-GB" sz="1200" b="1">
                <a:solidFill>
                  <a:schemeClr val="bg1"/>
                </a:solidFill>
              </a:rPr>
              <a:t>Exceptional</a:t>
            </a:r>
            <a:endParaRPr lang="en-GB" sz="1200">
              <a:solidFill>
                <a:schemeClr val="bg1"/>
              </a:solidFill>
            </a:endParaRPr>
          </a:p>
        </p:txBody>
      </p:sp>
      <p:pic>
        <p:nvPicPr>
          <p:cNvPr id="24" name="Picture 23" descr="A collage of people holding a football&#10;&#10;AI-generated content may be incorrect.">
            <a:extLst>
              <a:ext uri="{FF2B5EF4-FFF2-40B4-BE49-F238E27FC236}">
                <a16:creationId xmlns:a16="http://schemas.microsoft.com/office/drawing/2014/main" id="{B5915B91-E754-51F0-5BCD-1DE3EF8C3680}"/>
              </a:ext>
            </a:extLst>
          </p:cNvPr>
          <p:cNvPicPr>
            <a:picLocks noChangeAspect="1"/>
          </p:cNvPicPr>
          <p:nvPr/>
        </p:nvPicPr>
        <p:blipFill>
          <a:blip r:embed="rId14">
            <a:extLst>
              <a:ext uri="{28A0092B-C50C-407E-A947-70E740481C1C}">
                <a14:useLocalDpi xmlns:a14="http://schemas.microsoft.com/office/drawing/2010/main" val="0"/>
              </a:ext>
            </a:extLst>
          </a:blip>
          <a:srcRect l="57502" t="7323" r="13141" b="6274"/>
          <a:stretch/>
        </p:blipFill>
        <p:spPr>
          <a:xfrm>
            <a:off x="10058460" y="3628309"/>
            <a:ext cx="1471111" cy="2436392"/>
          </a:xfrm>
          <a:prstGeom prst="rect">
            <a:avLst/>
          </a:prstGeom>
        </p:spPr>
      </p:pic>
      <p:pic>
        <p:nvPicPr>
          <p:cNvPr id="25" name="Picture 24" descr="A collage of people holding a football&#10;&#10;AI-generated content may be incorrect.">
            <a:extLst>
              <a:ext uri="{FF2B5EF4-FFF2-40B4-BE49-F238E27FC236}">
                <a16:creationId xmlns:a16="http://schemas.microsoft.com/office/drawing/2014/main" id="{3189FB63-0342-6C09-8933-28B27A8A3EC7}"/>
              </a:ext>
            </a:extLst>
          </p:cNvPr>
          <p:cNvPicPr>
            <a:picLocks noChangeAspect="1"/>
          </p:cNvPicPr>
          <p:nvPr/>
        </p:nvPicPr>
        <p:blipFill>
          <a:blip r:embed="rId14">
            <a:extLst>
              <a:ext uri="{28A0092B-C50C-407E-A947-70E740481C1C}">
                <a14:useLocalDpi xmlns:a14="http://schemas.microsoft.com/office/drawing/2010/main" val="0"/>
              </a:ext>
            </a:extLst>
          </a:blip>
          <a:srcRect l="20429" t="5680" r="50725" b="6691"/>
          <a:stretch/>
        </p:blipFill>
        <p:spPr>
          <a:xfrm>
            <a:off x="8506010" y="3611033"/>
            <a:ext cx="1445506" cy="2470944"/>
          </a:xfrm>
          <a:prstGeom prst="rect">
            <a:avLst/>
          </a:prstGeom>
        </p:spPr>
      </p:pic>
      <p:pic>
        <p:nvPicPr>
          <p:cNvPr id="26" name="Picture 25" descr="A collage of images of people and a green animal&#10;&#10;AI-generated content may be incorrect.">
            <a:extLst>
              <a:ext uri="{FF2B5EF4-FFF2-40B4-BE49-F238E27FC236}">
                <a16:creationId xmlns:a16="http://schemas.microsoft.com/office/drawing/2014/main" id="{6DE0895C-853A-1D8D-3902-58467552425C}"/>
              </a:ext>
            </a:extLst>
          </p:cNvPr>
          <p:cNvPicPr>
            <a:picLocks noChangeAspect="1"/>
          </p:cNvPicPr>
          <p:nvPr/>
        </p:nvPicPr>
        <p:blipFill>
          <a:blip r:embed="rId15">
            <a:extLst>
              <a:ext uri="{28A0092B-C50C-407E-A947-70E740481C1C}">
                <a14:useLocalDpi xmlns:a14="http://schemas.microsoft.com/office/drawing/2010/main" val="0"/>
              </a:ext>
            </a:extLst>
          </a:blip>
          <a:srcRect l="34770" t="5538" r="36427" b="8955"/>
          <a:stretch/>
        </p:blipFill>
        <p:spPr>
          <a:xfrm>
            <a:off x="5326641" y="3611033"/>
            <a:ext cx="1479109" cy="2470944"/>
          </a:xfrm>
          <a:prstGeom prst="rect">
            <a:avLst/>
          </a:prstGeom>
        </p:spPr>
      </p:pic>
      <p:pic>
        <p:nvPicPr>
          <p:cNvPr id="27" name="Picture 26" descr="A collage of images of people and a green animal&#10;&#10;AI-generated content may be incorrect.">
            <a:extLst>
              <a:ext uri="{FF2B5EF4-FFF2-40B4-BE49-F238E27FC236}">
                <a16:creationId xmlns:a16="http://schemas.microsoft.com/office/drawing/2014/main" id="{1B66F0A1-2DF3-9C1B-0219-374DB96A4399}"/>
              </a:ext>
            </a:extLst>
          </p:cNvPr>
          <p:cNvPicPr>
            <a:picLocks noChangeAspect="1"/>
          </p:cNvPicPr>
          <p:nvPr/>
        </p:nvPicPr>
        <p:blipFill>
          <a:blip r:embed="rId15">
            <a:extLst>
              <a:ext uri="{28A0092B-C50C-407E-A947-70E740481C1C}">
                <a14:useLocalDpi xmlns:a14="http://schemas.microsoft.com/office/drawing/2010/main" val="0"/>
              </a:ext>
            </a:extLst>
          </a:blip>
          <a:srcRect l="63986" t="5564" r="7211" b="8018"/>
          <a:stretch/>
        </p:blipFill>
        <p:spPr>
          <a:xfrm>
            <a:off x="6933016" y="3608886"/>
            <a:ext cx="1466048" cy="2475238"/>
          </a:xfrm>
          <a:prstGeom prst="roundRect">
            <a:avLst/>
          </a:prstGeom>
        </p:spPr>
      </p:pic>
      <p:pic>
        <p:nvPicPr>
          <p:cNvPr id="32" name="Picture 31" descr="A collage of images of people and a green animal&#10;&#10;AI-generated content may be incorrect.">
            <a:extLst>
              <a:ext uri="{FF2B5EF4-FFF2-40B4-BE49-F238E27FC236}">
                <a16:creationId xmlns:a16="http://schemas.microsoft.com/office/drawing/2014/main" id="{C434DE7B-853E-4E07-D071-91DE30E446E7}"/>
              </a:ext>
            </a:extLst>
          </p:cNvPr>
          <p:cNvPicPr>
            <a:picLocks noChangeAspect="1"/>
          </p:cNvPicPr>
          <p:nvPr/>
        </p:nvPicPr>
        <p:blipFill>
          <a:blip r:embed="rId15">
            <a:extLst>
              <a:ext uri="{28A0092B-C50C-407E-A947-70E740481C1C}">
                <a14:useLocalDpi xmlns:a14="http://schemas.microsoft.com/office/drawing/2010/main" val="0"/>
              </a:ext>
            </a:extLst>
          </a:blip>
          <a:srcRect l="4897" t="4818" r="65307" b="8170"/>
          <a:stretch/>
        </p:blipFill>
        <p:spPr>
          <a:xfrm>
            <a:off x="3705515" y="3585723"/>
            <a:ext cx="1534500" cy="2521565"/>
          </a:xfrm>
          <a:prstGeom prst="rect">
            <a:avLst/>
          </a:prstGeom>
        </p:spPr>
      </p:pic>
      <p:graphicFrame>
        <p:nvGraphicFramePr>
          <p:cNvPr id="33" name="Table 32">
            <a:extLst>
              <a:ext uri="{FF2B5EF4-FFF2-40B4-BE49-F238E27FC236}">
                <a16:creationId xmlns:a16="http://schemas.microsoft.com/office/drawing/2014/main" id="{8D311CF5-E207-C911-C1F5-34525778B65C}"/>
              </a:ext>
            </a:extLst>
          </p:cNvPr>
          <p:cNvGraphicFramePr>
            <a:graphicFrameLocks noGrp="1"/>
          </p:cNvGraphicFramePr>
          <p:nvPr>
            <p:extLst>
              <p:ext uri="{D42A27DB-BD31-4B8C-83A1-F6EECF244321}">
                <p14:modId xmlns:p14="http://schemas.microsoft.com/office/powerpoint/2010/main" val="2760533308"/>
              </p:ext>
            </p:extLst>
          </p:nvPr>
        </p:nvGraphicFramePr>
        <p:xfrm>
          <a:off x="3909399" y="6010336"/>
          <a:ext cx="1185270" cy="259080"/>
        </p:xfrm>
        <a:graphic>
          <a:graphicData uri="http://schemas.openxmlformats.org/drawingml/2006/table">
            <a:tbl>
              <a:tblPr firstRow="1" bandRow="1">
                <a:tableStyleId>{69012ECD-51FC-41F1-AA8D-1B2483CD663E}</a:tableStyleId>
              </a:tblPr>
              <a:tblGrid>
                <a:gridCol w="1185270">
                  <a:extLst>
                    <a:ext uri="{9D8B030D-6E8A-4147-A177-3AD203B41FA5}">
                      <a16:colId xmlns:a16="http://schemas.microsoft.com/office/drawing/2014/main" val="3805506530"/>
                    </a:ext>
                  </a:extLst>
                </a:gridCol>
              </a:tblGrid>
              <a:tr h="0">
                <a:tc>
                  <a:txBody>
                    <a:bodyPr/>
                    <a:lstStyle/>
                    <a:p>
                      <a:pPr algn="r"/>
                      <a:r>
                        <a:rPr lang="en-GB" sz="1100" b="1" kern="1200">
                          <a:solidFill>
                            <a:schemeClr val="bg1"/>
                          </a:solidFill>
                          <a:latin typeface="+mn-lt"/>
                          <a:ea typeface="+mn-ea"/>
                          <a:cs typeface="+mn-cs"/>
                        </a:rPr>
                        <a:t>00:00-00:01s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729320617"/>
                  </a:ext>
                </a:extLst>
              </a:tr>
            </a:tbl>
          </a:graphicData>
        </a:graphic>
      </p:graphicFrame>
      <p:graphicFrame>
        <p:nvGraphicFramePr>
          <p:cNvPr id="34" name="Table 33">
            <a:extLst>
              <a:ext uri="{FF2B5EF4-FFF2-40B4-BE49-F238E27FC236}">
                <a16:creationId xmlns:a16="http://schemas.microsoft.com/office/drawing/2014/main" id="{62356CE6-DA29-589F-33B4-9FD60C180B89}"/>
              </a:ext>
            </a:extLst>
          </p:cNvPr>
          <p:cNvGraphicFramePr>
            <a:graphicFrameLocks noGrp="1"/>
          </p:cNvGraphicFramePr>
          <p:nvPr>
            <p:extLst>
              <p:ext uri="{D42A27DB-BD31-4B8C-83A1-F6EECF244321}">
                <p14:modId xmlns:p14="http://schemas.microsoft.com/office/powerpoint/2010/main" val="3348103384"/>
              </p:ext>
            </p:extLst>
          </p:nvPr>
        </p:nvGraphicFramePr>
        <p:xfrm>
          <a:off x="5557938" y="6069138"/>
          <a:ext cx="1185270" cy="259080"/>
        </p:xfrm>
        <a:graphic>
          <a:graphicData uri="http://schemas.openxmlformats.org/drawingml/2006/table">
            <a:tbl>
              <a:tblPr firstRow="1" bandRow="1">
                <a:tableStyleId>{69012ECD-51FC-41F1-AA8D-1B2483CD663E}</a:tableStyleId>
              </a:tblPr>
              <a:tblGrid>
                <a:gridCol w="1185270">
                  <a:extLst>
                    <a:ext uri="{9D8B030D-6E8A-4147-A177-3AD203B41FA5}">
                      <a16:colId xmlns:a16="http://schemas.microsoft.com/office/drawing/2014/main" val="3805506530"/>
                    </a:ext>
                  </a:extLst>
                </a:gridCol>
              </a:tblGrid>
              <a:tr h="0">
                <a:tc>
                  <a:txBody>
                    <a:bodyPr/>
                    <a:lstStyle/>
                    <a:p>
                      <a:pPr algn="r"/>
                      <a:r>
                        <a:rPr lang="en-GB" sz="1100" b="1" kern="1200">
                          <a:solidFill>
                            <a:schemeClr val="bg1"/>
                          </a:solidFill>
                          <a:latin typeface="+mn-lt"/>
                          <a:ea typeface="+mn-ea"/>
                          <a:cs typeface="+mn-cs"/>
                        </a:rPr>
                        <a:t>00:00-00:01s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729320617"/>
                  </a:ext>
                </a:extLst>
              </a:tr>
            </a:tbl>
          </a:graphicData>
        </a:graphic>
      </p:graphicFrame>
      <p:graphicFrame>
        <p:nvGraphicFramePr>
          <p:cNvPr id="35" name="Table 34">
            <a:extLst>
              <a:ext uri="{FF2B5EF4-FFF2-40B4-BE49-F238E27FC236}">
                <a16:creationId xmlns:a16="http://schemas.microsoft.com/office/drawing/2014/main" id="{D6A699AB-3074-DF22-6DA3-6A72C690A8E1}"/>
              </a:ext>
            </a:extLst>
          </p:cNvPr>
          <p:cNvGraphicFramePr>
            <a:graphicFrameLocks noGrp="1"/>
          </p:cNvGraphicFramePr>
          <p:nvPr>
            <p:extLst>
              <p:ext uri="{D42A27DB-BD31-4B8C-83A1-F6EECF244321}">
                <p14:modId xmlns:p14="http://schemas.microsoft.com/office/powerpoint/2010/main" val="3317779946"/>
              </p:ext>
            </p:extLst>
          </p:nvPr>
        </p:nvGraphicFramePr>
        <p:xfrm>
          <a:off x="7182425" y="6032078"/>
          <a:ext cx="1185270" cy="259080"/>
        </p:xfrm>
        <a:graphic>
          <a:graphicData uri="http://schemas.openxmlformats.org/drawingml/2006/table">
            <a:tbl>
              <a:tblPr firstRow="1" bandRow="1">
                <a:tableStyleId>{69012ECD-51FC-41F1-AA8D-1B2483CD663E}</a:tableStyleId>
              </a:tblPr>
              <a:tblGrid>
                <a:gridCol w="1185270">
                  <a:extLst>
                    <a:ext uri="{9D8B030D-6E8A-4147-A177-3AD203B41FA5}">
                      <a16:colId xmlns:a16="http://schemas.microsoft.com/office/drawing/2014/main" val="3805506530"/>
                    </a:ext>
                  </a:extLst>
                </a:gridCol>
              </a:tblGrid>
              <a:tr h="0">
                <a:tc>
                  <a:txBody>
                    <a:bodyPr/>
                    <a:lstStyle/>
                    <a:p>
                      <a:pPr algn="r"/>
                      <a:r>
                        <a:rPr lang="en-GB" sz="1100" b="1" kern="1200">
                          <a:solidFill>
                            <a:schemeClr val="bg1"/>
                          </a:solidFill>
                          <a:latin typeface="+mn-lt"/>
                          <a:ea typeface="+mn-ea"/>
                          <a:cs typeface="+mn-cs"/>
                        </a:rPr>
                        <a:t>00:02-00:03s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729320617"/>
                  </a:ext>
                </a:extLst>
              </a:tr>
            </a:tbl>
          </a:graphicData>
        </a:graphic>
      </p:graphicFrame>
      <p:graphicFrame>
        <p:nvGraphicFramePr>
          <p:cNvPr id="36" name="Table 35">
            <a:extLst>
              <a:ext uri="{FF2B5EF4-FFF2-40B4-BE49-F238E27FC236}">
                <a16:creationId xmlns:a16="http://schemas.microsoft.com/office/drawing/2014/main" id="{D2D9BB66-7D19-707E-E2EA-CFC4B33DDDDC}"/>
              </a:ext>
            </a:extLst>
          </p:cNvPr>
          <p:cNvGraphicFramePr>
            <a:graphicFrameLocks noGrp="1"/>
          </p:cNvGraphicFramePr>
          <p:nvPr>
            <p:extLst>
              <p:ext uri="{D42A27DB-BD31-4B8C-83A1-F6EECF244321}">
                <p14:modId xmlns:p14="http://schemas.microsoft.com/office/powerpoint/2010/main" val="14109478"/>
              </p:ext>
            </p:extLst>
          </p:nvPr>
        </p:nvGraphicFramePr>
        <p:xfrm>
          <a:off x="10282095" y="6084231"/>
          <a:ext cx="1185270" cy="259080"/>
        </p:xfrm>
        <a:graphic>
          <a:graphicData uri="http://schemas.openxmlformats.org/drawingml/2006/table">
            <a:tbl>
              <a:tblPr firstRow="1" bandRow="1">
                <a:tableStyleId>{69012ECD-51FC-41F1-AA8D-1B2483CD663E}</a:tableStyleId>
              </a:tblPr>
              <a:tblGrid>
                <a:gridCol w="1185270">
                  <a:extLst>
                    <a:ext uri="{9D8B030D-6E8A-4147-A177-3AD203B41FA5}">
                      <a16:colId xmlns:a16="http://schemas.microsoft.com/office/drawing/2014/main" val="3805506530"/>
                    </a:ext>
                  </a:extLst>
                </a:gridCol>
              </a:tblGrid>
              <a:tr h="0">
                <a:tc>
                  <a:txBody>
                    <a:bodyPr/>
                    <a:lstStyle/>
                    <a:p>
                      <a:pPr algn="r"/>
                      <a:r>
                        <a:rPr lang="en-GB" sz="1100" b="1" kern="1200">
                          <a:solidFill>
                            <a:schemeClr val="bg1"/>
                          </a:solidFill>
                          <a:latin typeface="+mn-lt"/>
                          <a:ea typeface="+mn-ea"/>
                          <a:cs typeface="+mn-cs"/>
                        </a:rPr>
                        <a:t>00:01-00:04s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729320617"/>
                  </a:ext>
                </a:extLst>
              </a:tr>
            </a:tbl>
          </a:graphicData>
        </a:graphic>
      </p:graphicFrame>
      <p:graphicFrame>
        <p:nvGraphicFramePr>
          <p:cNvPr id="37" name="Table 36">
            <a:extLst>
              <a:ext uri="{FF2B5EF4-FFF2-40B4-BE49-F238E27FC236}">
                <a16:creationId xmlns:a16="http://schemas.microsoft.com/office/drawing/2014/main" id="{2E4F0EA5-ECA8-F2FB-DBF8-409E4022C280}"/>
              </a:ext>
            </a:extLst>
          </p:cNvPr>
          <p:cNvGraphicFramePr>
            <a:graphicFrameLocks noGrp="1"/>
          </p:cNvGraphicFramePr>
          <p:nvPr>
            <p:extLst>
              <p:ext uri="{D42A27DB-BD31-4B8C-83A1-F6EECF244321}">
                <p14:modId xmlns:p14="http://schemas.microsoft.com/office/powerpoint/2010/main" val="1840136072"/>
              </p:ext>
            </p:extLst>
          </p:nvPr>
        </p:nvGraphicFramePr>
        <p:xfrm>
          <a:off x="8712627" y="6084231"/>
          <a:ext cx="1185270" cy="259080"/>
        </p:xfrm>
        <a:graphic>
          <a:graphicData uri="http://schemas.openxmlformats.org/drawingml/2006/table">
            <a:tbl>
              <a:tblPr firstRow="1" bandRow="1">
                <a:tableStyleId>{69012ECD-51FC-41F1-AA8D-1B2483CD663E}</a:tableStyleId>
              </a:tblPr>
              <a:tblGrid>
                <a:gridCol w="1185270">
                  <a:extLst>
                    <a:ext uri="{9D8B030D-6E8A-4147-A177-3AD203B41FA5}">
                      <a16:colId xmlns:a16="http://schemas.microsoft.com/office/drawing/2014/main" val="3805506530"/>
                    </a:ext>
                  </a:extLst>
                </a:gridCol>
              </a:tblGrid>
              <a:tr h="0">
                <a:tc>
                  <a:txBody>
                    <a:bodyPr/>
                    <a:lstStyle/>
                    <a:p>
                      <a:pPr algn="r"/>
                      <a:r>
                        <a:rPr lang="en-GB" sz="1100" b="1" kern="1200">
                          <a:solidFill>
                            <a:schemeClr val="bg1"/>
                          </a:solidFill>
                          <a:latin typeface="+mn-lt"/>
                          <a:ea typeface="+mn-ea"/>
                          <a:cs typeface="+mn-cs"/>
                        </a:rPr>
                        <a:t>00:00-00:03s</a:t>
                      </a: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3729320617"/>
                  </a:ext>
                </a:extLst>
              </a:tr>
            </a:tbl>
          </a:graphicData>
        </a:graphic>
      </p:graphicFrame>
      <p:graphicFrame>
        <p:nvGraphicFramePr>
          <p:cNvPr id="7" name="Google Shape;330;p52">
            <a:extLst>
              <a:ext uri="{FF2B5EF4-FFF2-40B4-BE49-F238E27FC236}">
                <a16:creationId xmlns:a16="http://schemas.microsoft.com/office/drawing/2014/main" id="{8428C4FF-B48F-4521-E668-49AE2F3AF051}"/>
              </a:ext>
            </a:extLst>
          </p:cNvPr>
          <p:cNvGraphicFramePr/>
          <p:nvPr>
            <p:extLst>
              <p:ext uri="{D42A27DB-BD31-4B8C-83A1-F6EECF244321}">
                <p14:modId xmlns:p14="http://schemas.microsoft.com/office/powerpoint/2010/main" val="3272309782"/>
              </p:ext>
            </p:extLst>
          </p:nvPr>
        </p:nvGraphicFramePr>
        <p:xfrm>
          <a:off x="1150424" y="3746175"/>
          <a:ext cx="2105857" cy="541020"/>
        </p:xfrm>
        <a:graphic>
          <a:graphicData uri="http://schemas.openxmlformats.org/drawingml/2006/table">
            <a:tbl>
              <a:tblPr>
                <a:noFill/>
              </a:tblPr>
              <a:tblGrid>
                <a:gridCol w="2105857">
                  <a:extLst>
                    <a:ext uri="{9D8B030D-6E8A-4147-A177-3AD203B41FA5}">
                      <a16:colId xmlns:a16="http://schemas.microsoft.com/office/drawing/2014/main" val="20000"/>
                    </a:ext>
                  </a:extLst>
                </a:gridCol>
              </a:tblGrid>
              <a:tr h="285634">
                <a:tc>
                  <a:txBody>
                    <a:bodyPr/>
                    <a:lstStyle/>
                    <a:p>
                      <a:pPr marL="0" marR="0" lvl="0" indent="0" algn="l" rtl="0">
                        <a:lnSpc>
                          <a:spcPct val="100000"/>
                        </a:lnSpc>
                        <a:spcBef>
                          <a:spcPts val="0"/>
                        </a:spcBef>
                        <a:spcAft>
                          <a:spcPts val="0"/>
                        </a:spcAft>
                        <a:buClr>
                          <a:srgbClr val="000000"/>
                        </a:buClr>
                        <a:buSzPts val="1050"/>
                        <a:buFont typeface="Arial"/>
                        <a:buNone/>
                      </a:pPr>
                      <a:r>
                        <a:rPr lang="en" sz="1100" b="1" i="1">
                          <a:solidFill>
                            <a:srgbClr val="FFFFFF"/>
                          </a:solidFill>
                          <a:latin typeface="Inter Tight"/>
                          <a:ea typeface="Inter Tight"/>
                          <a:cs typeface="Inter Tight"/>
                          <a:sym typeface="Inter Tight"/>
                        </a:rPr>
                        <a:t>Ad Recall: </a:t>
                      </a:r>
                      <a:r>
                        <a:rPr lang="en" sz="1100" b="0" i="1">
                          <a:solidFill>
                            <a:srgbClr val="FFFFFF"/>
                          </a:solidFill>
                          <a:latin typeface="Inter Tight"/>
                          <a:ea typeface="Inter Tight"/>
                          <a:cs typeface="Inter Tight"/>
                          <a:sym typeface="Inter Tight"/>
                        </a:rPr>
                        <a:t>Did you see any promotional content for Waitrose in the past 2 days on TikTok?</a:t>
                      </a:r>
                      <a:endParaRPr sz="1100" b="0" i="1" u="none" strike="noStrike" cap="none">
                        <a:solidFill>
                          <a:srgbClr val="FFFFFF"/>
                        </a:solidFill>
                        <a:latin typeface="Inter Tight"/>
                        <a:ea typeface="Inter Tight"/>
                        <a:cs typeface="Inter Tight"/>
                        <a:sym typeface="Inter Tight"/>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61046460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31AA4-7AE6-8E6D-1C6C-919F5147188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81634EC-B8E8-B618-B7AB-3D4ADC91D02F}"/>
              </a:ext>
            </a:extLst>
          </p:cNvPr>
          <p:cNvSpPr>
            <a:spLocks noGrp="1"/>
          </p:cNvSpPr>
          <p:nvPr>
            <p:ph type="title"/>
          </p:nvPr>
        </p:nvSpPr>
        <p:spPr>
          <a:xfrm>
            <a:off x="363165" y="100703"/>
            <a:ext cx="10788425" cy="846327"/>
          </a:xfrm>
        </p:spPr>
        <p:txBody>
          <a:bodyPr/>
          <a:lstStyle/>
          <a:p>
            <a:pPr algn="l"/>
            <a:r>
              <a:rPr lang="en-GB"/>
              <a:t>Waitrose’s upbeat tone and wide product range drive a Strong to Exceptional Star Rating, with relatable content supporting a </a:t>
            </a:r>
            <a:r>
              <a:rPr lang="en-GB" b="1"/>
              <a:t>positive lift in Attitude towards Waitrose by 4.3%</a:t>
            </a:r>
            <a:endParaRPr lang="en-US"/>
          </a:p>
        </p:txBody>
      </p:sp>
      <p:pic>
        <p:nvPicPr>
          <p:cNvPr id="78" name="Graphic 77">
            <a:extLst>
              <a:ext uri="{FF2B5EF4-FFF2-40B4-BE49-F238E27FC236}">
                <a16:creationId xmlns:a16="http://schemas.microsoft.com/office/drawing/2014/main" id="{0F5DDF6D-7E63-C92C-3C22-DABC52C132F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55046" y="100703"/>
            <a:ext cx="1002224" cy="1191911"/>
          </a:xfrm>
          <a:prstGeom prst="rect">
            <a:avLst/>
          </a:prstGeom>
        </p:spPr>
      </p:pic>
      <p:sp>
        <p:nvSpPr>
          <p:cNvPr id="85" name="Speech Bubble: Rectangle with Corners Rounded 84">
            <a:extLst>
              <a:ext uri="{FF2B5EF4-FFF2-40B4-BE49-F238E27FC236}">
                <a16:creationId xmlns:a16="http://schemas.microsoft.com/office/drawing/2014/main" id="{D1D22291-D5E0-42AB-0C37-D4B5F8035A59}"/>
              </a:ext>
            </a:extLst>
          </p:cNvPr>
          <p:cNvSpPr/>
          <p:nvPr/>
        </p:nvSpPr>
        <p:spPr bwMode="gray">
          <a:xfrm>
            <a:off x="7518106" y="2516899"/>
            <a:ext cx="1491382" cy="814703"/>
          </a:xfrm>
          <a:prstGeom prst="wedgeRoundRectCallout">
            <a:avLst>
              <a:gd name="adj1" fmla="val -26930"/>
              <a:gd name="adj2" fmla="val 62413"/>
              <a:gd name="adj3" fmla="val 16667"/>
            </a:avLst>
          </a:prstGeom>
          <a:solidFill>
            <a:srgbClr val="99CC0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ptos"/>
                <a:ea typeface="+mn-ea"/>
                <a:cs typeface="+mn-cs"/>
              </a:rPr>
              <a:t>It was upbeat, fun, and good to see Easter more for adults</a:t>
            </a:r>
          </a:p>
        </p:txBody>
      </p:sp>
      <p:sp>
        <p:nvSpPr>
          <p:cNvPr id="91" name="Speech Bubble: Rectangle with Corners Rounded 90">
            <a:extLst>
              <a:ext uri="{FF2B5EF4-FFF2-40B4-BE49-F238E27FC236}">
                <a16:creationId xmlns:a16="http://schemas.microsoft.com/office/drawing/2014/main" id="{F1F804BA-AFC4-4447-280C-ACFA1353098F}"/>
              </a:ext>
            </a:extLst>
          </p:cNvPr>
          <p:cNvSpPr/>
          <p:nvPr/>
        </p:nvSpPr>
        <p:spPr bwMode="gray">
          <a:xfrm>
            <a:off x="10521078" y="3106219"/>
            <a:ext cx="1491383" cy="225383"/>
          </a:xfrm>
          <a:prstGeom prst="wedgeRoundRectCallout">
            <a:avLst>
              <a:gd name="adj1" fmla="val -28825"/>
              <a:gd name="adj2" fmla="val 77491"/>
              <a:gd name="adj3" fmla="val 16667"/>
            </a:avLst>
          </a:prstGeom>
          <a:solidFill>
            <a:srgbClr val="99CC0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ptos"/>
                <a:ea typeface="+mn-ea"/>
                <a:cs typeface="+mn-cs"/>
              </a:rPr>
              <a:t>It looks fun</a:t>
            </a:r>
          </a:p>
        </p:txBody>
      </p:sp>
      <p:sp>
        <p:nvSpPr>
          <p:cNvPr id="87" name="Rectangle: Rounded Corners 86">
            <a:extLst>
              <a:ext uri="{FF2B5EF4-FFF2-40B4-BE49-F238E27FC236}">
                <a16:creationId xmlns:a16="http://schemas.microsoft.com/office/drawing/2014/main" id="{A2F3F140-9488-428C-7513-A30DA94DE50A}"/>
              </a:ext>
            </a:extLst>
          </p:cNvPr>
          <p:cNvSpPr/>
          <p:nvPr/>
        </p:nvSpPr>
        <p:spPr bwMode="gray">
          <a:xfrm>
            <a:off x="498739" y="4326395"/>
            <a:ext cx="2279066" cy="1607084"/>
          </a:xfrm>
          <a:prstGeom prst="roundRect">
            <a:avLst/>
          </a:prstGeom>
          <a:solidFill>
            <a:srgbClr val="7F7F7F"/>
          </a:solidFill>
          <a:ln w="19050" cap="flat" cmpd="sng" algn="ctr">
            <a:no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108000" algn="l" defTabSz="914400" rtl="0" eaLnBrk="1" fontAlgn="auto" latinLnBrk="0" hangingPunct="1">
              <a:lnSpc>
                <a:spcPct val="100000"/>
              </a:lnSpc>
              <a:spcBef>
                <a:spcPts val="1200"/>
              </a:spcBef>
              <a:spcAft>
                <a:spcPts val="600"/>
              </a:spcAft>
              <a:buClr>
                <a:srgbClr val="ED3293"/>
              </a:buClr>
              <a:buSzPct val="25000"/>
              <a:buFont typeface="Calibri" panose="020F0502020204030204" pitchFamily="34" charset="0"/>
              <a:buChar char=" "/>
              <a:tabLst/>
              <a:defRPr/>
            </a:pPr>
            <a:endParaRPr kumimoji="0" lang="en-GB" sz="1600" b="0" i="0" u="none" strike="noStrike" kern="1200" cap="none" spc="0" normalizeH="0" baseline="0" noProof="0">
              <a:ln>
                <a:noFill/>
              </a:ln>
              <a:solidFill>
                <a:srgbClr val="292929"/>
              </a:solidFill>
              <a:effectLst/>
              <a:uLnTx/>
              <a:uFillTx/>
              <a:latin typeface="Arial"/>
              <a:ea typeface="+mn-ea"/>
              <a:cs typeface="+mn-cs"/>
            </a:endParaRPr>
          </a:p>
        </p:txBody>
      </p:sp>
      <p:sp>
        <p:nvSpPr>
          <p:cNvPr id="97" name="Speech Bubble: Rectangle with Corners Rounded 96">
            <a:extLst>
              <a:ext uri="{FF2B5EF4-FFF2-40B4-BE49-F238E27FC236}">
                <a16:creationId xmlns:a16="http://schemas.microsoft.com/office/drawing/2014/main" id="{A8D4F4D5-ED34-5E49-8C02-012B44C393E2}"/>
              </a:ext>
            </a:extLst>
          </p:cNvPr>
          <p:cNvSpPr/>
          <p:nvPr/>
        </p:nvSpPr>
        <p:spPr bwMode="gray">
          <a:xfrm>
            <a:off x="10521078" y="5221612"/>
            <a:ext cx="1491382" cy="442311"/>
          </a:xfrm>
          <a:prstGeom prst="wedgeRoundRectCallout">
            <a:avLst>
              <a:gd name="adj1" fmla="val -27460"/>
              <a:gd name="adj2" fmla="val 68966"/>
              <a:gd name="adj3" fmla="val 16667"/>
            </a:avLst>
          </a:prstGeom>
          <a:solidFill>
            <a:srgbClr val="99CC0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ptos"/>
                <a:ea typeface="+mn-ea"/>
                <a:cs typeface="+mn-cs"/>
              </a:rPr>
              <a:t>Everyone is enjoying themselves</a:t>
            </a:r>
          </a:p>
        </p:txBody>
      </p:sp>
      <p:sp>
        <p:nvSpPr>
          <p:cNvPr id="102" name="Speech Bubble: Rectangle with Corners Rounded 101">
            <a:extLst>
              <a:ext uri="{FF2B5EF4-FFF2-40B4-BE49-F238E27FC236}">
                <a16:creationId xmlns:a16="http://schemas.microsoft.com/office/drawing/2014/main" id="{D00BB067-0751-A25F-FA4C-1476C7EFF0EF}"/>
              </a:ext>
            </a:extLst>
          </p:cNvPr>
          <p:cNvSpPr/>
          <p:nvPr/>
        </p:nvSpPr>
        <p:spPr bwMode="gray">
          <a:xfrm>
            <a:off x="4465338" y="4771309"/>
            <a:ext cx="1503430" cy="871142"/>
          </a:xfrm>
          <a:prstGeom prst="wedgeRoundRectCallout">
            <a:avLst>
              <a:gd name="adj1" fmla="val -30706"/>
              <a:gd name="adj2" fmla="val 66670"/>
              <a:gd name="adj3" fmla="val 16667"/>
            </a:avLst>
          </a:prstGeom>
          <a:solidFill>
            <a:srgbClr val="99CC0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ptos"/>
                <a:ea typeface="+mn-ea"/>
                <a:cs typeface="+mn-cs"/>
              </a:rPr>
              <a:t>A good range of Easter chocolate at Waitrose and some luxury to enjoy</a:t>
            </a:r>
          </a:p>
        </p:txBody>
      </p:sp>
      <p:sp>
        <p:nvSpPr>
          <p:cNvPr id="111" name="Speech Bubble: Rectangle with Corners Rounded 110">
            <a:extLst>
              <a:ext uri="{FF2B5EF4-FFF2-40B4-BE49-F238E27FC236}">
                <a16:creationId xmlns:a16="http://schemas.microsoft.com/office/drawing/2014/main" id="{6EECA92B-6F62-FAA4-7BD0-BA568DA0D4B9}"/>
              </a:ext>
            </a:extLst>
          </p:cNvPr>
          <p:cNvSpPr/>
          <p:nvPr/>
        </p:nvSpPr>
        <p:spPr bwMode="gray">
          <a:xfrm>
            <a:off x="7518106" y="4636768"/>
            <a:ext cx="1503431" cy="1005683"/>
          </a:xfrm>
          <a:prstGeom prst="wedgeRoundRectCallout">
            <a:avLst>
              <a:gd name="adj1" fmla="val -28825"/>
              <a:gd name="adj2" fmla="val 60619"/>
              <a:gd name="adj3" fmla="val 16667"/>
            </a:avLst>
          </a:prstGeom>
          <a:solidFill>
            <a:srgbClr val="99CC00"/>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FFFFFF"/>
                </a:solidFill>
                <a:effectLst/>
                <a:uLnTx/>
                <a:uFillTx/>
                <a:latin typeface="Aptos"/>
                <a:ea typeface="+mn-ea"/>
                <a:cs typeface="+mn-cs"/>
              </a:rPr>
              <a:t>Tasty and curious, as I love chocolate, and Waitrose is a high-end supermarket</a:t>
            </a:r>
          </a:p>
        </p:txBody>
      </p:sp>
      <p:grpSp>
        <p:nvGrpSpPr>
          <p:cNvPr id="6" name="Group 5">
            <a:extLst>
              <a:ext uri="{FF2B5EF4-FFF2-40B4-BE49-F238E27FC236}">
                <a16:creationId xmlns:a16="http://schemas.microsoft.com/office/drawing/2014/main" id="{ECED673F-08B3-0CD8-63B9-4D04498D0F69}"/>
              </a:ext>
            </a:extLst>
          </p:cNvPr>
          <p:cNvGrpSpPr/>
          <p:nvPr/>
        </p:nvGrpSpPr>
        <p:grpSpPr>
          <a:xfrm>
            <a:off x="10176512" y="6136675"/>
            <a:ext cx="2046251" cy="283906"/>
            <a:chOff x="5840287" y="6181344"/>
            <a:chExt cx="2046251" cy="283906"/>
          </a:xfrm>
        </p:grpSpPr>
        <p:sp>
          <p:nvSpPr>
            <p:cNvPr id="82" name="TextBox 81">
              <a:extLst>
                <a:ext uri="{FF2B5EF4-FFF2-40B4-BE49-F238E27FC236}">
                  <a16:creationId xmlns:a16="http://schemas.microsoft.com/office/drawing/2014/main" id="{D43FEF65-01F1-E6BF-53E6-9C288C209AE6}"/>
                </a:ext>
              </a:extLst>
            </p:cNvPr>
            <p:cNvSpPr txBox="1"/>
            <p:nvPr/>
          </p:nvSpPr>
          <p:spPr>
            <a:xfrm>
              <a:off x="6028862" y="6181344"/>
              <a:ext cx="1857676" cy="283906"/>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100000"/>
                </a:lnSpc>
                <a:spcBef>
                  <a:spcPts val="1200"/>
                </a:spcBef>
                <a:spcAft>
                  <a:spcPts val="0"/>
                </a:spcAft>
                <a:buClr>
                  <a:srgbClr val="ED3293"/>
                </a:buClr>
                <a:buSzTx/>
                <a:buFontTx/>
                <a:buNone/>
                <a:tabLst/>
                <a:defRPr/>
              </a:pPr>
              <a:r>
                <a:rPr kumimoji="0" lang="en-GB" sz="900" b="0" i="0" u="none" strike="noStrike" kern="1200" cap="none" spc="0" normalizeH="0" baseline="0" noProof="0">
                  <a:ln>
                    <a:noFill/>
                  </a:ln>
                  <a:solidFill>
                    <a:srgbClr val="FFFFFF"/>
                  </a:solidFill>
                  <a:effectLst/>
                  <a:uLnTx/>
                  <a:uFillTx/>
                  <a:latin typeface="Arial Black"/>
                  <a:ea typeface="+mn-ea"/>
                  <a:cs typeface="+mn-cs"/>
                </a:rPr>
                <a:t>Reasons for </a:t>
              </a:r>
              <a:r>
                <a:rPr kumimoji="0" lang="en-GB" sz="900" b="0" i="0" u="none" strike="noStrike" kern="1200" cap="none" spc="0" normalizeH="0" baseline="0" noProof="0">
                  <a:ln>
                    <a:noFill/>
                  </a:ln>
                  <a:solidFill>
                    <a:srgbClr val="99CC00"/>
                  </a:solidFill>
                  <a:effectLst/>
                  <a:uLnTx/>
                  <a:uFillTx/>
                  <a:latin typeface="Arial Black"/>
                  <a:ea typeface="+mn-ea"/>
                  <a:cs typeface="+mn-cs"/>
                </a:rPr>
                <a:t>Happiness</a:t>
              </a:r>
            </a:p>
          </p:txBody>
        </p:sp>
        <p:pic>
          <p:nvPicPr>
            <p:cNvPr id="4" name="Graphic 3" descr="Stop with solid fill">
              <a:extLst>
                <a:ext uri="{FF2B5EF4-FFF2-40B4-BE49-F238E27FC236}">
                  <a16:creationId xmlns:a16="http://schemas.microsoft.com/office/drawing/2014/main" id="{DFB27C74-79A2-9D81-E4DF-728F5FC576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40287" y="6204659"/>
              <a:ext cx="211327" cy="211327"/>
            </a:xfrm>
            <a:prstGeom prst="rect">
              <a:avLst/>
            </a:prstGeom>
          </p:spPr>
        </p:pic>
      </p:grpSp>
      <p:sp>
        <p:nvSpPr>
          <p:cNvPr id="7" name="TextBox 6">
            <a:extLst>
              <a:ext uri="{FF2B5EF4-FFF2-40B4-BE49-F238E27FC236}">
                <a16:creationId xmlns:a16="http://schemas.microsoft.com/office/drawing/2014/main" id="{C7263903-B3B2-89CC-B52F-F2FA6E9AA298}"/>
              </a:ext>
            </a:extLst>
          </p:cNvPr>
          <p:cNvSpPr txBox="1"/>
          <p:nvPr/>
        </p:nvSpPr>
        <p:spPr>
          <a:xfrm>
            <a:off x="498858" y="4941686"/>
            <a:ext cx="2278829" cy="991792"/>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1200"/>
              </a:spcBef>
              <a:spcAft>
                <a:spcPts val="0"/>
              </a:spcAft>
              <a:buClr>
                <a:srgbClr val="ED3293"/>
              </a:buClr>
              <a:buSzTx/>
              <a:buFontTx/>
              <a:buNone/>
              <a:tabLst/>
              <a:defRPr/>
            </a:pPr>
            <a:r>
              <a:rPr kumimoji="0" lang="en-GB" sz="1100" b="0" i="0" u="none" strike="noStrike" kern="1200" cap="none" spc="0" normalizeH="0" baseline="0" noProof="0">
                <a:ln>
                  <a:noFill/>
                </a:ln>
                <a:solidFill>
                  <a:srgbClr val="FFFFFF"/>
                </a:solidFill>
                <a:effectLst/>
                <a:uLnTx/>
                <a:uFillTx/>
                <a:latin typeface="Arial"/>
                <a:ea typeface="+mn-ea"/>
                <a:cs typeface="+mn-cs"/>
              </a:rPr>
              <a:t>Star Rating predicts the long-term market share growth based on an ad’s creative effectiveness, calculated by measuring emotional response to an ad. </a:t>
            </a:r>
          </a:p>
        </p:txBody>
      </p:sp>
      <p:pic>
        <p:nvPicPr>
          <p:cNvPr id="18" name="Picture 17" descr="A person and person sitting at a table&#10;&#10;AI-generated content may be incorrect.">
            <a:extLst>
              <a:ext uri="{FF2B5EF4-FFF2-40B4-BE49-F238E27FC236}">
                <a16:creationId xmlns:a16="http://schemas.microsoft.com/office/drawing/2014/main" id="{40137896-25ED-3966-4FEA-B8785332EF66}"/>
              </a:ext>
            </a:extLst>
          </p:cNvPr>
          <p:cNvPicPr>
            <a:picLocks noChangeAspect="1"/>
          </p:cNvPicPr>
          <p:nvPr/>
        </p:nvPicPr>
        <p:blipFill>
          <a:blip r:embed="rId7">
            <a:extLst>
              <a:ext uri="{28A0092B-C50C-407E-A947-70E740481C1C}">
                <a14:useLocalDpi xmlns:a14="http://schemas.microsoft.com/office/drawing/2010/main" val="0"/>
              </a:ext>
            </a:extLst>
          </a:blip>
          <a:srcRect l="34416" t="28863" r="42752" b="7680"/>
          <a:stretch/>
        </p:blipFill>
        <p:spPr>
          <a:xfrm>
            <a:off x="3019725" y="3708063"/>
            <a:ext cx="1371211" cy="2144451"/>
          </a:xfrm>
          <a:prstGeom prst="rect">
            <a:avLst/>
          </a:prstGeom>
        </p:spPr>
      </p:pic>
      <p:pic>
        <p:nvPicPr>
          <p:cNvPr id="21" name="Picture 20" descr="A person holding a book&#10;&#10;AI-generated content may be incorrect.">
            <a:extLst>
              <a:ext uri="{FF2B5EF4-FFF2-40B4-BE49-F238E27FC236}">
                <a16:creationId xmlns:a16="http://schemas.microsoft.com/office/drawing/2014/main" id="{E4B19C92-FB2D-A5B1-175A-8337126A9A43}"/>
              </a:ext>
            </a:extLst>
          </p:cNvPr>
          <p:cNvPicPr>
            <a:picLocks noChangeAspect="1"/>
          </p:cNvPicPr>
          <p:nvPr/>
        </p:nvPicPr>
        <p:blipFill>
          <a:blip r:embed="rId8">
            <a:extLst>
              <a:ext uri="{28A0092B-C50C-407E-A947-70E740481C1C}">
                <a14:useLocalDpi xmlns:a14="http://schemas.microsoft.com/office/drawing/2010/main" val="0"/>
              </a:ext>
            </a:extLst>
          </a:blip>
          <a:srcRect l="69183" t="28874" r="9569" b="7680"/>
          <a:stretch/>
        </p:blipFill>
        <p:spPr>
          <a:xfrm>
            <a:off x="6159604" y="3709203"/>
            <a:ext cx="1274875" cy="2142170"/>
          </a:xfrm>
          <a:prstGeom prst="rect">
            <a:avLst/>
          </a:prstGeom>
        </p:spPr>
      </p:pic>
      <p:pic>
        <p:nvPicPr>
          <p:cNvPr id="33" name="Picture 32" descr="A person in a vest&#10;&#10;AI-generated content may be incorrect.">
            <a:extLst>
              <a:ext uri="{FF2B5EF4-FFF2-40B4-BE49-F238E27FC236}">
                <a16:creationId xmlns:a16="http://schemas.microsoft.com/office/drawing/2014/main" id="{7BE8AF08-DD89-A6B7-3DE6-D1DD59D8F52C}"/>
              </a:ext>
            </a:extLst>
          </p:cNvPr>
          <p:cNvPicPr>
            <a:picLocks noChangeAspect="1"/>
          </p:cNvPicPr>
          <p:nvPr/>
        </p:nvPicPr>
        <p:blipFill>
          <a:blip r:embed="rId9">
            <a:extLst>
              <a:ext uri="{28A0092B-C50C-407E-A947-70E740481C1C}">
                <a14:useLocalDpi xmlns:a14="http://schemas.microsoft.com/office/drawing/2010/main" val="0"/>
              </a:ext>
            </a:extLst>
          </a:blip>
          <a:srcRect l="26486" t="12921" r="51662" b="22328"/>
          <a:stretch/>
        </p:blipFill>
        <p:spPr>
          <a:xfrm>
            <a:off x="9179486" y="3709203"/>
            <a:ext cx="1284759" cy="2142170"/>
          </a:xfrm>
          <a:prstGeom prst="rect">
            <a:avLst/>
          </a:prstGeom>
        </p:spPr>
      </p:pic>
      <p:pic>
        <p:nvPicPr>
          <p:cNvPr id="36" name="Picture 35" descr="A screen shot of a computer&#10;&#10;AI-generated content may be incorrect.">
            <a:extLst>
              <a:ext uri="{FF2B5EF4-FFF2-40B4-BE49-F238E27FC236}">
                <a16:creationId xmlns:a16="http://schemas.microsoft.com/office/drawing/2014/main" id="{6ABBB5A4-843D-4008-BDE2-92104260117D}"/>
              </a:ext>
            </a:extLst>
          </p:cNvPr>
          <p:cNvPicPr>
            <a:picLocks noChangeAspect="1"/>
          </p:cNvPicPr>
          <p:nvPr/>
        </p:nvPicPr>
        <p:blipFill>
          <a:blip r:embed="rId10">
            <a:extLst>
              <a:ext uri="{28A0092B-C50C-407E-A947-70E740481C1C}">
                <a14:useLocalDpi xmlns:a14="http://schemas.microsoft.com/office/drawing/2010/main" val="0"/>
              </a:ext>
            </a:extLst>
          </a:blip>
          <a:srcRect l="16963" t="12921" r="60734" b="23288"/>
          <a:stretch/>
        </p:blipFill>
        <p:spPr>
          <a:xfrm>
            <a:off x="9156382" y="1347297"/>
            <a:ext cx="1330967" cy="2142170"/>
          </a:xfrm>
          <a:prstGeom prst="rect">
            <a:avLst/>
          </a:prstGeom>
        </p:spPr>
      </p:pic>
      <p:pic>
        <p:nvPicPr>
          <p:cNvPr id="39" name="Picture 38" descr="A person in a red shirt&#10;&#10;AI-generated content may be incorrect.">
            <a:extLst>
              <a:ext uri="{FF2B5EF4-FFF2-40B4-BE49-F238E27FC236}">
                <a16:creationId xmlns:a16="http://schemas.microsoft.com/office/drawing/2014/main" id="{A79D1E11-2A59-1BEC-4980-E39525939A19}"/>
              </a:ext>
            </a:extLst>
          </p:cNvPr>
          <p:cNvPicPr>
            <a:picLocks noChangeAspect="1"/>
          </p:cNvPicPr>
          <p:nvPr/>
        </p:nvPicPr>
        <p:blipFill>
          <a:blip r:embed="rId11">
            <a:extLst>
              <a:ext uri="{28A0092B-C50C-407E-A947-70E740481C1C}">
                <a14:useLocalDpi xmlns:a14="http://schemas.microsoft.com/office/drawing/2010/main" val="0"/>
              </a:ext>
            </a:extLst>
          </a:blip>
          <a:srcRect l="8722" t="13681" r="69441" b="20625"/>
          <a:stretch/>
        </p:blipFill>
        <p:spPr>
          <a:xfrm>
            <a:off x="6143155" y="1334133"/>
            <a:ext cx="1307773" cy="2168498"/>
          </a:xfrm>
          <a:prstGeom prst="rect">
            <a:avLst/>
          </a:prstGeom>
        </p:spPr>
      </p:pic>
      <p:sp>
        <p:nvSpPr>
          <p:cNvPr id="83" name="Row1 Star Good">
            <a:extLst>
              <a:ext uri="{FF2B5EF4-FFF2-40B4-BE49-F238E27FC236}">
                <a16:creationId xmlns:a16="http://schemas.microsoft.com/office/drawing/2014/main" id="{2E53C08A-4797-A15F-DE41-DFD09D067119}"/>
              </a:ext>
            </a:extLst>
          </p:cNvPr>
          <p:cNvSpPr>
            <a:spLocks noChangeAspect="1"/>
          </p:cNvSpPr>
          <p:nvPr/>
        </p:nvSpPr>
        <p:spPr bwMode="gray">
          <a:xfrm>
            <a:off x="1386974" y="4411208"/>
            <a:ext cx="502596" cy="502595"/>
          </a:xfrm>
          <a:custGeom>
            <a:avLst/>
            <a:gdLst>
              <a:gd name="connsiteX0" fmla="*/ 948519 w 1897039"/>
              <a:gd name="connsiteY0" fmla="*/ 0 h 1907275"/>
              <a:gd name="connsiteX1" fmla="*/ 658504 w 1897039"/>
              <a:gd name="connsiteY1" fmla="*/ 634621 h 1907275"/>
              <a:gd name="connsiteX2" fmla="*/ 0 w 1897039"/>
              <a:gd name="connsiteY2" fmla="*/ 733567 h 1907275"/>
              <a:gd name="connsiteX3" fmla="*/ 481083 w 1897039"/>
              <a:gd name="connsiteY3" fmla="*/ 1218063 h 1907275"/>
              <a:gd name="connsiteX4" fmla="*/ 361666 w 1897039"/>
              <a:gd name="connsiteY4" fmla="*/ 1907275 h 1907275"/>
              <a:gd name="connsiteX5" fmla="*/ 951931 w 1897039"/>
              <a:gd name="connsiteY5" fmla="*/ 1566081 h 1907275"/>
              <a:gd name="connsiteX6" fmla="*/ 1538785 w 1897039"/>
              <a:gd name="connsiteY6" fmla="*/ 1903863 h 1907275"/>
              <a:gd name="connsiteX7" fmla="*/ 1419367 w 1897039"/>
              <a:gd name="connsiteY7" fmla="*/ 1221475 h 1907275"/>
              <a:gd name="connsiteX8" fmla="*/ 1897039 w 1897039"/>
              <a:gd name="connsiteY8" fmla="*/ 733567 h 1907275"/>
              <a:gd name="connsiteX9" fmla="*/ 1235122 w 1897039"/>
              <a:gd name="connsiteY9" fmla="*/ 638033 h 1907275"/>
              <a:gd name="connsiteX10" fmla="*/ 948519 w 1897039"/>
              <a:gd name="connsiteY10" fmla="*/ 0 h 19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039" h="1907275">
                <a:moveTo>
                  <a:pt x="948519" y="0"/>
                </a:moveTo>
                <a:lnTo>
                  <a:pt x="658504" y="634621"/>
                </a:lnTo>
                <a:lnTo>
                  <a:pt x="0" y="733567"/>
                </a:lnTo>
                <a:lnTo>
                  <a:pt x="481083" y="1218063"/>
                </a:lnTo>
                <a:lnTo>
                  <a:pt x="361666" y="1907275"/>
                </a:lnTo>
                <a:lnTo>
                  <a:pt x="951931" y="1566081"/>
                </a:lnTo>
                <a:lnTo>
                  <a:pt x="1538785" y="1903863"/>
                </a:lnTo>
                <a:lnTo>
                  <a:pt x="1419367" y="1221475"/>
                </a:lnTo>
                <a:lnTo>
                  <a:pt x="1897039" y="733567"/>
                </a:lnTo>
                <a:lnTo>
                  <a:pt x="1235122" y="638033"/>
                </a:lnTo>
                <a:lnTo>
                  <a:pt x="948519" y="0"/>
                </a:lnTo>
                <a:close/>
              </a:path>
            </a:pathLst>
          </a:custGeom>
          <a:solidFill>
            <a:schemeClr val="accent1">
              <a:lumMod val="60000"/>
              <a:lumOff val="40000"/>
            </a:schemeClr>
          </a:solidFill>
          <a:ln w="19050">
            <a:noFill/>
            <a:miter lim="800000"/>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1050" b="0" i="0" u="none" strike="noStrike" kern="1200" cap="none" spc="-150" normalizeH="0" baseline="0" noProof="0">
              <a:ln>
                <a:noFill/>
              </a:ln>
              <a:solidFill>
                <a:srgbClr val="FFFFFF"/>
              </a:solidFill>
              <a:effectLst/>
              <a:uLnTx/>
              <a:uFillTx/>
              <a:latin typeface="Arial Black" panose="020B0A04020102020204" pitchFamily="34" charset="0"/>
              <a:ea typeface="+mn-ea"/>
              <a:cs typeface="+mn-cs"/>
            </a:endParaRPr>
          </a:p>
        </p:txBody>
      </p:sp>
      <p:sp>
        <p:nvSpPr>
          <p:cNvPr id="42" name="Google Shape;289;p50">
            <a:extLst>
              <a:ext uri="{FF2B5EF4-FFF2-40B4-BE49-F238E27FC236}">
                <a16:creationId xmlns:a16="http://schemas.microsoft.com/office/drawing/2014/main" id="{96998AB5-63DD-7DFF-43BF-54C9C060FD76}"/>
              </a:ext>
            </a:extLst>
          </p:cNvPr>
          <p:cNvSpPr/>
          <p:nvPr/>
        </p:nvSpPr>
        <p:spPr>
          <a:xfrm>
            <a:off x="711683" y="1480562"/>
            <a:ext cx="1853179" cy="1886654"/>
          </a:xfrm>
          <a:prstGeom prst="roundRect">
            <a:avLst>
              <a:gd name="adj" fmla="val 16667"/>
            </a:avLst>
          </a:prstGeom>
          <a:solidFill>
            <a:srgbClr val="00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292929"/>
              </a:solidFill>
              <a:effectLst/>
              <a:uLnTx/>
              <a:uFillTx/>
              <a:latin typeface="Proxima Nova"/>
              <a:ea typeface="Proxima Nova"/>
              <a:cs typeface="Proxima Nova"/>
              <a:sym typeface="Proxima Nova"/>
            </a:endParaRPr>
          </a:p>
        </p:txBody>
      </p:sp>
      <p:sp>
        <p:nvSpPr>
          <p:cNvPr id="43" name="Google Shape;290;p50">
            <a:extLst>
              <a:ext uri="{FF2B5EF4-FFF2-40B4-BE49-F238E27FC236}">
                <a16:creationId xmlns:a16="http://schemas.microsoft.com/office/drawing/2014/main" id="{63A6B2BE-9544-6E7B-9271-2A5F0E0B274D}"/>
              </a:ext>
            </a:extLst>
          </p:cNvPr>
          <p:cNvSpPr txBox="1"/>
          <p:nvPr/>
        </p:nvSpPr>
        <p:spPr>
          <a:xfrm>
            <a:off x="990066" y="2344629"/>
            <a:ext cx="1296413" cy="50318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en" sz="1800" b="1" i="0" u="none" strike="noStrike" kern="1200" cap="none" spc="0" normalizeH="0" baseline="0" noProof="0">
                <a:ln>
                  <a:noFill/>
                </a:ln>
                <a:solidFill>
                  <a:srgbClr val="FFFFFF"/>
                </a:solidFill>
                <a:effectLst/>
                <a:uLnTx/>
                <a:uFillTx/>
                <a:latin typeface="Inter Tight"/>
                <a:ea typeface="Inter Tight"/>
                <a:cs typeface="Inter Tight"/>
                <a:sym typeface="Inter Tight"/>
              </a:rPr>
              <a:t>Attitudes</a:t>
            </a:r>
            <a:endParaRPr kumimoji="0" sz="1800" b="1" i="0" u="none" strike="noStrike" kern="1200" cap="none" spc="0" normalizeH="0" baseline="0" noProof="0">
              <a:ln>
                <a:noFill/>
              </a:ln>
              <a:solidFill>
                <a:srgbClr val="FFFFFF"/>
              </a:solidFill>
              <a:effectLst/>
              <a:uLnTx/>
              <a:uFillTx/>
              <a:latin typeface="Inter Tight"/>
              <a:ea typeface="Inter Tight"/>
              <a:cs typeface="Inter Tight"/>
              <a:sym typeface="Inter Tight"/>
            </a:endParaRPr>
          </a:p>
        </p:txBody>
      </p:sp>
      <p:sp>
        <p:nvSpPr>
          <p:cNvPr id="44" name="Google Shape;291;p50">
            <a:extLst>
              <a:ext uri="{FF2B5EF4-FFF2-40B4-BE49-F238E27FC236}">
                <a16:creationId xmlns:a16="http://schemas.microsoft.com/office/drawing/2014/main" id="{CE17BF26-CECF-E4B3-AC8A-2E663B04F39F}"/>
              </a:ext>
            </a:extLst>
          </p:cNvPr>
          <p:cNvSpPr txBox="1"/>
          <p:nvPr/>
        </p:nvSpPr>
        <p:spPr>
          <a:xfrm>
            <a:off x="702808" y="2608315"/>
            <a:ext cx="1870928" cy="680156"/>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en" sz="2800" b="1" i="0" u="none" strike="noStrike" kern="1200" cap="none" spc="0" normalizeH="0" baseline="0" noProof="0">
                <a:ln>
                  <a:noFill/>
                </a:ln>
                <a:solidFill>
                  <a:srgbClr val="38BB84"/>
                </a:solidFill>
                <a:effectLst/>
                <a:uLnTx/>
                <a:uFillTx/>
                <a:latin typeface="Inter Tight"/>
                <a:ea typeface="Inter Tight"/>
                <a:cs typeface="Inter Tight"/>
                <a:sym typeface="Inter Tight"/>
              </a:rPr>
              <a:t>+4.3%</a:t>
            </a:r>
            <a:endParaRPr kumimoji="0" sz="2800" b="1" i="0" u="none" strike="noStrike" kern="1200" cap="none" spc="0" normalizeH="0" baseline="0" noProof="0">
              <a:ln>
                <a:noFill/>
              </a:ln>
              <a:solidFill>
                <a:srgbClr val="38BB84"/>
              </a:solidFill>
              <a:effectLst/>
              <a:uLnTx/>
              <a:uFillTx/>
              <a:latin typeface="Inter Tight"/>
              <a:ea typeface="Inter Tight"/>
              <a:cs typeface="Inter Tight"/>
              <a:sym typeface="Inter Tight"/>
            </a:endParaRPr>
          </a:p>
        </p:txBody>
      </p:sp>
      <p:pic>
        <p:nvPicPr>
          <p:cNvPr id="45" name="Google Shape;292;p50">
            <a:extLst>
              <a:ext uri="{FF2B5EF4-FFF2-40B4-BE49-F238E27FC236}">
                <a16:creationId xmlns:a16="http://schemas.microsoft.com/office/drawing/2014/main" id="{AE0D10EF-38D8-5C04-7463-334DD3F2C974}"/>
              </a:ext>
            </a:extLst>
          </p:cNvPr>
          <p:cNvPicPr preferRelativeResize="0"/>
          <p:nvPr/>
        </p:nvPicPr>
        <p:blipFill rotWithShape="1">
          <a:blip r:embed="rId12">
            <a:alphaModFix/>
          </a:blip>
          <a:srcRect l="-20664" t="-69731" r="-20678" b="-69731"/>
          <a:stretch/>
        </p:blipFill>
        <p:spPr>
          <a:xfrm>
            <a:off x="1151338" y="1529080"/>
            <a:ext cx="973868" cy="955079"/>
          </a:xfrm>
          <a:prstGeom prst="rect">
            <a:avLst/>
          </a:prstGeom>
          <a:noFill/>
          <a:ln>
            <a:noFill/>
          </a:ln>
        </p:spPr>
      </p:pic>
      <p:sp>
        <p:nvSpPr>
          <p:cNvPr id="46" name="Google Shape;260;p48">
            <a:extLst>
              <a:ext uri="{FF2B5EF4-FFF2-40B4-BE49-F238E27FC236}">
                <a16:creationId xmlns:a16="http://schemas.microsoft.com/office/drawing/2014/main" id="{D5162A3C-6DF6-C800-2794-B3F3387F5973}"/>
              </a:ext>
            </a:extLst>
          </p:cNvPr>
          <p:cNvSpPr txBox="1"/>
          <p:nvPr/>
        </p:nvSpPr>
        <p:spPr>
          <a:xfrm>
            <a:off x="706905" y="1061924"/>
            <a:ext cx="1862734" cy="332399"/>
          </a:xfrm>
          <a:prstGeom prst="rect">
            <a:avLst/>
          </a:prstGeom>
          <a:noFill/>
          <a:ln>
            <a:noFill/>
          </a:ln>
        </p:spPr>
        <p:txBody>
          <a:bodyPr spcFirstLastPara="1" wrap="square" lIns="0" tIns="0" rIns="0" bIns="0" anchor="b" anchorCtr="0">
            <a:spAutoFit/>
          </a:bodyPr>
          <a:lstStyle/>
          <a:p>
            <a:pPr marL="0" marR="0" lvl="0" indent="0" algn="ctr" defTabSz="914400" rtl="0" eaLnBrk="1" fontAlgn="auto" latinLnBrk="0" hangingPunct="1">
              <a:lnSpc>
                <a:spcPct val="90000"/>
              </a:lnSpc>
              <a:spcBef>
                <a:spcPts val="0"/>
              </a:spcBef>
              <a:spcAft>
                <a:spcPts val="0"/>
              </a:spcAft>
              <a:buClr>
                <a:srgbClr val="292929"/>
              </a:buClr>
              <a:buSzPts val="1100"/>
              <a:buFont typeface="Arial"/>
              <a:buNone/>
              <a:tabLst/>
              <a:defRPr/>
            </a:pPr>
            <a:r>
              <a:rPr kumimoji="0" lang="en" sz="1200" b="1" i="0" u="none" strike="noStrike" kern="1200" cap="none" spc="0" normalizeH="0" baseline="0" noProof="0">
                <a:ln>
                  <a:noFill/>
                </a:ln>
                <a:solidFill>
                  <a:srgbClr val="FFFFFF"/>
                </a:solidFill>
                <a:effectLst/>
                <a:uLnTx/>
                <a:uFillTx/>
                <a:latin typeface="Inter Tight"/>
                <a:ea typeface="Inter Tight"/>
                <a:cs typeface="Inter Tight"/>
                <a:sym typeface="Inter Tight"/>
              </a:rPr>
              <a:t>Waitrose Easter BLS Results from TikTok</a:t>
            </a:r>
            <a:endParaRPr kumimoji="0" sz="1200" b="1" i="0" u="none" strike="noStrike" kern="1200" cap="none" spc="0" normalizeH="0" baseline="0" noProof="0">
              <a:ln>
                <a:noFill/>
              </a:ln>
              <a:solidFill>
                <a:srgbClr val="FFFFFF"/>
              </a:solidFill>
              <a:effectLst/>
              <a:uLnTx/>
              <a:uFillTx/>
              <a:latin typeface="Inter Tight"/>
              <a:ea typeface="Inter Tight"/>
              <a:cs typeface="Inter Tight"/>
              <a:sym typeface="Inter Tight"/>
            </a:endParaRPr>
          </a:p>
        </p:txBody>
      </p:sp>
      <p:sp>
        <p:nvSpPr>
          <p:cNvPr id="12" name="Rectangle: Rounded Corners 11">
            <a:extLst>
              <a:ext uri="{FF2B5EF4-FFF2-40B4-BE49-F238E27FC236}">
                <a16:creationId xmlns:a16="http://schemas.microsoft.com/office/drawing/2014/main" id="{7A016D05-B1AE-673D-7E68-52D839EBB2C7}"/>
              </a:ext>
            </a:extLst>
          </p:cNvPr>
          <p:cNvSpPr/>
          <p:nvPr/>
        </p:nvSpPr>
        <p:spPr bwMode="gray">
          <a:xfrm>
            <a:off x="3019725" y="1406377"/>
            <a:ext cx="2836952" cy="2137359"/>
          </a:xfrm>
          <a:prstGeom prst="roundRect">
            <a:avLst/>
          </a:prstGeom>
          <a:solidFill>
            <a:srgbClr val="000000"/>
          </a:solidFill>
          <a:ln w="19050" cap="flat" cmpd="sng" algn="ctr">
            <a:solidFill>
              <a:schemeClr val="bg1"/>
            </a:solid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GB" sz="1600" baseline="0">
              <a:solidFill>
                <a:srgbClr val="292929"/>
              </a:solidFill>
            </a:endParaRPr>
          </a:p>
        </p:txBody>
      </p:sp>
      <p:grpSp>
        <p:nvGrpSpPr>
          <p:cNvPr id="89" name="Google Shape;310;p51">
            <a:extLst>
              <a:ext uri="{FF2B5EF4-FFF2-40B4-BE49-F238E27FC236}">
                <a16:creationId xmlns:a16="http://schemas.microsoft.com/office/drawing/2014/main" id="{95B28BFE-563D-1AC4-C5A0-C549F3FDD937}"/>
              </a:ext>
            </a:extLst>
          </p:cNvPr>
          <p:cNvGrpSpPr/>
          <p:nvPr/>
        </p:nvGrpSpPr>
        <p:grpSpPr>
          <a:xfrm>
            <a:off x="695172" y="3431403"/>
            <a:ext cx="1886201" cy="227844"/>
            <a:chOff x="186047" y="4125705"/>
            <a:chExt cx="1970746" cy="254888"/>
          </a:xfrm>
        </p:grpSpPr>
        <p:sp>
          <p:nvSpPr>
            <p:cNvPr id="106" name="Google Shape;317;p51">
              <a:extLst>
                <a:ext uri="{FF2B5EF4-FFF2-40B4-BE49-F238E27FC236}">
                  <a16:creationId xmlns:a16="http://schemas.microsoft.com/office/drawing/2014/main" id="{681D1A76-10DE-1C11-E2CE-F151F3A616D5}"/>
                </a:ext>
              </a:extLst>
            </p:cNvPr>
            <p:cNvSpPr/>
            <p:nvPr/>
          </p:nvSpPr>
          <p:spPr>
            <a:xfrm>
              <a:off x="186047" y="4165618"/>
              <a:ext cx="149100" cy="147600"/>
            </a:xfrm>
            <a:prstGeom prst="ellipse">
              <a:avLst/>
            </a:prstGeom>
            <a:solidFill>
              <a:srgbClr val="01FAA2"/>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900" b="0" i="0" u="none" strike="noStrike" kern="1200" cap="none" spc="0" normalizeH="0" baseline="0" noProof="0">
                <a:ln>
                  <a:noFill/>
                </a:ln>
                <a:solidFill>
                  <a:srgbClr val="01FAA2"/>
                </a:solidFill>
                <a:effectLst/>
                <a:uLnTx/>
                <a:uFillTx/>
                <a:latin typeface="Proxima Nova"/>
                <a:ea typeface="Proxima Nova"/>
                <a:cs typeface="Proxima Nova"/>
                <a:sym typeface="Proxima Nova"/>
              </a:endParaRPr>
            </a:p>
          </p:txBody>
        </p:sp>
        <p:sp>
          <p:nvSpPr>
            <p:cNvPr id="107" name="Google Shape;318;p51">
              <a:extLst>
                <a:ext uri="{FF2B5EF4-FFF2-40B4-BE49-F238E27FC236}">
                  <a16:creationId xmlns:a16="http://schemas.microsoft.com/office/drawing/2014/main" id="{9E63723E-07C7-EDAC-2FA0-8E43F301A392}"/>
                </a:ext>
              </a:extLst>
            </p:cNvPr>
            <p:cNvSpPr/>
            <p:nvPr/>
          </p:nvSpPr>
          <p:spPr>
            <a:xfrm>
              <a:off x="295615" y="4125705"/>
              <a:ext cx="1861178" cy="254888"/>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900" b="0" i="0" u="none" strike="noStrike" kern="1200" cap="none" spc="0" normalizeH="0" baseline="0" noProof="0">
                  <a:ln>
                    <a:noFill/>
                  </a:ln>
                  <a:solidFill>
                    <a:srgbClr val="FFFFFF"/>
                  </a:solidFill>
                  <a:effectLst/>
                  <a:uLnTx/>
                  <a:uFillTx/>
                  <a:latin typeface="Proxima Nova"/>
                  <a:ea typeface="Proxima Nova"/>
                  <a:cs typeface="Proxima Nova"/>
                  <a:sym typeface="Proxima Nova"/>
                </a:rPr>
                <a:t>Significant increase at 95% c.l.</a:t>
              </a:r>
              <a:endParaRPr kumimoji="0" sz="900" b="0" i="0" u="none" strike="noStrike" kern="1200" cap="none" spc="0" normalizeH="0" baseline="0" noProof="0">
                <a:ln>
                  <a:noFill/>
                </a:ln>
                <a:solidFill>
                  <a:srgbClr val="FFFFFF"/>
                </a:solidFill>
                <a:effectLst/>
                <a:uLnTx/>
                <a:uFillTx/>
                <a:latin typeface="Proxima Nova"/>
                <a:ea typeface="Proxima Nova"/>
                <a:cs typeface="Proxima Nova"/>
                <a:sym typeface="Proxima Nova"/>
              </a:endParaRPr>
            </a:p>
          </p:txBody>
        </p:sp>
      </p:grpSp>
      <p:sp>
        <p:nvSpPr>
          <p:cNvPr id="2" name="Row1 Star Exceptional">
            <a:extLst>
              <a:ext uri="{FF2B5EF4-FFF2-40B4-BE49-F238E27FC236}">
                <a16:creationId xmlns:a16="http://schemas.microsoft.com/office/drawing/2014/main" id="{10CC6FB2-F9AB-4FAF-472B-311104321E2C}"/>
              </a:ext>
            </a:extLst>
          </p:cNvPr>
          <p:cNvSpPr>
            <a:spLocks noChangeAspect="1"/>
          </p:cNvSpPr>
          <p:nvPr/>
        </p:nvSpPr>
        <p:spPr bwMode="gray">
          <a:xfrm>
            <a:off x="4102633" y="1714675"/>
            <a:ext cx="647479" cy="647478"/>
          </a:xfrm>
          <a:custGeom>
            <a:avLst/>
            <a:gdLst>
              <a:gd name="connsiteX0" fmla="*/ 948519 w 1897039"/>
              <a:gd name="connsiteY0" fmla="*/ 0 h 1907275"/>
              <a:gd name="connsiteX1" fmla="*/ 658504 w 1897039"/>
              <a:gd name="connsiteY1" fmla="*/ 634621 h 1907275"/>
              <a:gd name="connsiteX2" fmla="*/ 0 w 1897039"/>
              <a:gd name="connsiteY2" fmla="*/ 733567 h 1907275"/>
              <a:gd name="connsiteX3" fmla="*/ 481083 w 1897039"/>
              <a:gd name="connsiteY3" fmla="*/ 1218063 h 1907275"/>
              <a:gd name="connsiteX4" fmla="*/ 361666 w 1897039"/>
              <a:gd name="connsiteY4" fmla="*/ 1907275 h 1907275"/>
              <a:gd name="connsiteX5" fmla="*/ 951931 w 1897039"/>
              <a:gd name="connsiteY5" fmla="*/ 1566081 h 1907275"/>
              <a:gd name="connsiteX6" fmla="*/ 1538785 w 1897039"/>
              <a:gd name="connsiteY6" fmla="*/ 1903863 h 1907275"/>
              <a:gd name="connsiteX7" fmla="*/ 1419367 w 1897039"/>
              <a:gd name="connsiteY7" fmla="*/ 1221475 h 1907275"/>
              <a:gd name="connsiteX8" fmla="*/ 1897039 w 1897039"/>
              <a:gd name="connsiteY8" fmla="*/ 733567 h 1907275"/>
              <a:gd name="connsiteX9" fmla="*/ 1235122 w 1897039"/>
              <a:gd name="connsiteY9" fmla="*/ 638033 h 1907275"/>
              <a:gd name="connsiteX10" fmla="*/ 948519 w 1897039"/>
              <a:gd name="connsiteY10" fmla="*/ 0 h 19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039" h="1907275">
                <a:moveTo>
                  <a:pt x="948519" y="0"/>
                </a:moveTo>
                <a:lnTo>
                  <a:pt x="658504" y="634621"/>
                </a:lnTo>
                <a:lnTo>
                  <a:pt x="0" y="733567"/>
                </a:lnTo>
                <a:lnTo>
                  <a:pt x="481083" y="1218063"/>
                </a:lnTo>
                <a:lnTo>
                  <a:pt x="361666" y="1907275"/>
                </a:lnTo>
                <a:lnTo>
                  <a:pt x="951931" y="1566081"/>
                </a:lnTo>
                <a:lnTo>
                  <a:pt x="1538785" y="1903863"/>
                </a:lnTo>
                <a:lnTo>
                  <a:pt x="1419367" y="1221475"/>
                </a:lnTo>
                <a:lnTo>
                  <a:pt x="1897039" y="733567"/>
                </a:lnTo>
                <a:lnTo>
                  <a:pt x="1235122" y="638033"/>
                </a:lnTo>
                <a:lnTo>
                  <a:pt x="948519" y="0"/>
                </a:lnTo>
                <a:close/>
              </a:path>
            </a:pathLst>
          </a:custGeom>
          <a:blipFill>
            <a:blip r:embed="rId13">
              <a:extLst>
                <a:ext uri="{96DAC541-7B7A-43D3-8B79-37D633B846F1}">
                  <asvg:svgBlip xmlns:asvg="http://schemas.microsoft.com/office/drawing/2016/SVG/main" r:embed="rId14"/>
                </a:ext>
              </a:extLst>
            </a:blip>
            <a:stretch>
              <a:fillRect/>
            </a:stretch>
          </a:blip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150" normalizeH="0" baseline="0" noProof="0">
                <a:ln>
                  <a:noFill/>
                </a:ln>
                <a:solidFill>
                  <a:schemeClr val="bg1"/>
                </a:solidFill>
                <a:effectLst/>
                <a:uLnTx/>
                <a:uFillTx/>
                <a:latin typeface="Arial Black" panose="020B0A04020102020204" pitchFamily="34" charset="0"/>
                <a:ea typeface="+mn-ea"/>
                <a:cs typeface="+mn-cs"/>
              </a:rPr>
              <a:t>5.0</a:t>
            </a:r>
          </a:p>
        </p:txBody>
      </p:sp>
      <p:sp>
        <p:nvSpPr>
          <p:cNvPr id="3" name="Row1 Star Exceptional">
            <a:extLst>
              <a:ext uri="{FF2B5EF4-FFF2-40B4-BE49-F238E27FC236}">
                <a16:creationId xmlns:a16="http://schemas.microsoft.com/office/drawing/2014/main" id="{53A7ABE3-4793-CF48-3DC6-80929EFF1320}"/>
              </a:ext>
            </a:extLst>
          </p:cNvPr>
          <p:cNvSpPr>
            <a:spLocks noChangeAspect="1"/>
          </p:cNvSpPr>
          <p:nvPr/>
        </p:nvSpPr>
        <p:spPr bwMode="gray">
          <a:xfrm>
            <a:off x="4102633" y="2596328"/>
            <a:ext cx="647479" cy="647478"/>
          </a:xfrm>
          <a:custGeom>
            <a:avLst/>
            <a:gdLst>
              <a:gd name="connsiteX0" fmla="*/ 948519 w 1897039"/>
              <a:gd name="connsiteY0" fmla="*/ 0 h 1907275"/>
              <a:gd name="connsiteX1" fmla="*/ 658504 w 1897039"/>
              <a:gd name="connsiteY1" fmla="*/ 634621 h 1907275"/>
              <a:gd name="connsiteX2" fmla="*/ 0 w 1897039"/>
              <a:gd name="connsiteY2" fmla="*/ 733567 h 1907275"/>
              <a:gd name="connsiteX3" fmla="*/ 481083 w 1897039"/>
              <a:gd name="connsiteY3" fmla="*/ 1218063 h 1907275"/>
              <a:gd name="connsiteX4" fmla="*/ 361666 w 1897039"/>
              <a:gd name="connsiteY4" fmla="*/ 1907275 h 1907275"/>
              <a:gd name="connsiteX5" fmla="*/ 951931 w 1897039"/>
              <a:gd name="connsiteY5" fmla="*/ 1566081 h 1907275"/>
              <a:gd name="connsiteX6" fmla="*/ 1538785 w 1897039"/>
              <a:gd name="connsiteY6" fmla="*/ 1903863 h 1907275"/>
              <a:gd name="connsiteX7" fmla="*/ 1419367 w 1897039"/>
              <a:gd name="connsiteY7" fmla="*/ 1221475 h 1907275"/>
              <a:gd name="connsiteX8" fmla="*/ 1897039 w 1897039"/>
              <a:gd name="connsiteY8" fmla="*/ 733567 h 1907275"/>
              <a:gd name="connsiteX9" fmla="*/ 1235122 w 1897039"/>
              <a:gd name="connsiteY9" fmla="*/ 638033 h 1907275"/>
              <a:gd name="connsiteX10" fmla="*/ 948519 w 1897039"/>
              <a:gd name="connsiteY10" fmla="*/ 0 h 190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97039" h="1907275">
                <a:moveTo>
                  <a:pt x="948519" y="0"/>
                </a:moveTo>
                <a:lnTo>
                  <a:pt x="658504" y="634621"/>
                </a:lnTo>
                <a:lnTo>
                  <a:pt x="0" y="733567"/>
                </a:lnTo>
                <a:lnTo>
                  <a:pt x="481083" y="1218063"/>
                </a:lnTo>
                <a:lnTo>
                  <a:pt x="361666" y="1907275"/>
                </a:lnTo>
                <a:lnTo>
                  <a:pt x="951931" y="1566081"/>
                </a:lnTo>
                <a:lnTo>
                  <a:pt x="1538785" y="1903863"/>
                </a:lnTo>
                <a:lnTo>
                  <a:pt x="1419367" y="1221475"/>
                </a:lnTo>
                <a:lnTo>
                  <a:pt x="1897039" y="733567"/>
                </a:lnTo>
                <a:lnTo>
                  <a:pt x="1235122" y="638033"/>
                </a:lnTo>
                <a:lnTo>
                  <a:pt x="948519" y="0"/>
                </a:lnTo>
                <a:close/>
              </a:path>
            </a:pathLst>
          </a:custGeom>
          <a:solidFill>
            <a:srgbClr val="FCC6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400" b="0" i="0" u="none" strike="noStrike" kern="1200" cap="none" spc="-150" normalizeH="0" baseline="0" noProof="0">
                <a:ln>
                  <a:noFill/>
                </a:ln>
                <a:solidFill>
                  <a:schemeClr val="bg1"/>
                </a:solidFill>
                <a:effectLst/>
                <a:uLnTx/>
                <a:uFillTx/>
                <a:latin typeface="Arial Black" panose="020B0A04020102020204" pitchFamily="34" charset="0"/>
                <a:ea typeface="+mn-ea"/>
                <a:cs typeface="+mn-cs"/>
              </a:rPr>
              <a:t>3.6</a:t>
            </a:r>
          </a:p>
        </p:txBody>
      </p:sp>
      <p:sp>
        <p:nvSpPr>
          <p:cNvPr id="8" name="TextBox 7">
            <a:extLst>
              <a:ext uri="{FF2B5EF4-FFF2-40B4-BE49-F238E27FC236}">
                <a16:creationId xmlns:a16="http://schemas.microsoft.com/office/drawing/2014/main" id="{DA322E8D-5159-93E5-896C-3E3B347AA876}"/>
              </a:ext>
            </a:extLst>
          </p:cNvPr>
          <p:cNvSpPr txBox="1"/>
          <p:nvPr/>
        </p:nvSpPr>
        <p:spPr>
          <a:xfrm>
            <a:off x="2857320" y="2570365"/>
            <a:ext cx="1491383" cy="699404"/>
          </a:xfrm>
          <a:prstGeom prst="rect">
            <a:avLst/>
          </a:prstGeom>
          <a:noFill/>
          <a:ln w="3175">
            <a:noFill/>
            <a:prstDash val="solid"/>
            <a:miter lim="800000"/>
          </a:ln>
        </p:spPr>
        <p:txBody>
          <a:bodyPr vert="horz" wrap="square" lIns="72000" tIns="72000" rIns="72000" bIns="72000" rtlCol="0">
            <a:spAutoFit/>
          </a:bodyPr>
          <a:lstStyle/>
          <a:p>
            <a:pPr algn="ctr">
              <a:spcBef>
                <a:spcPts val="1200"/>
              </a:spcBef>
              <a:buClr>
                <a:schemeClr val="tx2"/>
              </a:buClr>
            </a:pPr>
            <a:r>
              <a:rPr lang="en-GB" sz="1200">
                <a:solidFill>
                  <a:schemeClr val="bg1"/>
                </a:solidFill>
                <a:latin typeface="+mj-lt"/>
              </a:rPr>
              <a:t>TikTok Campaign Average:</a:t>
            </a:r>
          </a:p>
        </p:txBody>
      </p:sp>
      <p:sp>
        <p:nvSpPr>
          <p:cNvPr id="9" name="TextBox 8">
            <a:extLst>
              <a:ext uri="{FF2B5EF4-FFF2-40B4-BE49-F238E27FC236}">
                <a16:creationId xmlns:a16="http://schemas.microsoft.com/office/drawing/2014/main" id="{BF4CDB65-61E2-BA97-7CD1-5BECD656C706}"/>
              </a:ext>
            </a:extLst>
          </p:cNvPr>
          <p:cNvSpPr txBox="1"/>
          <p:nvPr/>
        </p:nvSpPr>
        <p:spPr>
          <a:xfrm>
            <a:off x="2815162" y="1688712"/>
            <a:ext cx="1491383" cy="699404"/>
          </a:xfrm>
          <a:prstGeom prst="rect">
            <a:avLst/>
          </a:prstGeom>
          <a:noFill/>
          <a:ln w="3175">
            <a:noFill/>
            <a:prstDash val="solid"/>
            <a:miter lim="800000"/>
          </a:ln>
        </p:spPr>
        <p:txBody>
          <a:bodyPr vert="horz" wrap="square" lIns="72000" tIns="72000" rIns="72000" bIns="72000" rtlCol="0">
            <a:spAutoFit/>
          </a:bodyPr>
          <a:lstStyle/>
          <a:p>
            <a:pPr algn="ctr">
              <a:spcBef>
                <a:spcPts val="1200"/>
              </a:spcBef>
              <a:buClr>
                <a:schemeClr val="tx2"/>
              </a:buClr>
            </a:pPr>
            <a:r>
              <a:rPr lang="en-GB" sz="1200">
                <a:solidFill>
                  <a:schemeClr val="bg1"/>
                </a:solidFill>
                <a:latin typeface="+mj-lt"/>
              </a:rPr>
              <a:t>Waitrose Campaign Average:</a:t>
            </a:r>
          </a:p>
        </p:txBody>
      </p:sp>
      <p:sp>
        <p:nvSpPr>
          <p:cNvPr id="10" name="TextBox 9">
            <a:extLst>
              <a:ext uri="{FF2B5EF4-FFF2-40B4-BE49-F238E27FC236}">
                <a16:creationId xmlns:a16="http://schemas.microsoft.com/office/drawing/2014/main" id="{D085370D-55CA-7658-D8A8-77D641EFD5B7}"/>
              </a:ext>
            </a:extLst>
          </p:cNvPr>
          <p:cNvSpPr txBox="1"/>
          <p:nvPr/>
        </p:nvSpPr>
        <p:spPr>
          <a:xfrm>
            <a:off x="4793087" y="2662698"/>
            <a:ext cx="1063589" cy="514738"/>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200">
                <a:solidFill>
                  <a:schemeClr val="bg1"/>
                </a:solidFill>
              </a:rPr>
              <a:t>Star Rating:</a:t>
            </a:r>
            <a:br>
              <a:rPr lang="en-GB" sz="1200">
                <a:solidFill>
                  <a:schemeClr val="bg1"/>
                </a:solidFill>
              </a:rPr>
            </a:br>
            <a:r>
              <a:rPr lang="en-GB" sz="1200" b="1">
                <a:solidFill>
                  <a:schemeClr val="bg1"/>
                </a:solidFill>
              </a:rPr>
              <a:t>Good</a:t>
            </a:r>
            <a:endParaRPr lang="en-GB" sz="1200">
              <a:solidFill>
                <a:schemeClr val="bg1"/>
              </a:solidFill>
            </a:endParaRPr>
          </a:p>
        </p:txBody>
      </p:sp>
      <p:sp>
        <p:nvSpPr>
          <p:cNvPr id="11" name="TextBox 10">
            <a:extLst>
              <a:ext uri="{FF2B5EF4-FFF2-40B4-BE49-F238E27FC236}">
                <a16:creationId xmlns:a16="http://schemas.microsoft.com/office/drawing/2014/main" id="{2E0E390C-DDDA-3DDB-77F7-0976A9ECD6C2}"/>
              </a:ext>
            </a:extLst>
          </p:cNvPr>
          <p:cNvSpPr txBox="1"/>
          <p:nvPr/>
        </p:nvSpPr>
        <p:spPr>
          <a:xfrm>
            <a:off x="4793087" y="1781045"/>
            <a:ext cx="1063589" cy="514738"/>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200">
                <a:solidFill>
                  <a:schemeClr val="bg1"/>
                </a:solidFill>
              </a:rPr>
              <a:t>Star Rating:</a:t>
            </a:r>
            <a:br>
              <a:rPr lang="en-GB" sz="1200">
                <a:solidFill>
                  <a:schemeClr val="bg1"/>
                </a:solidFill>
              </a:rPr>
            </a:br>
            <a:r>
              <a:rPr lang="en-GB" sz="1200" b="1">
                <a:solidFill>
                  <a:schemeClr val="bg1"/>
                </a:solidFill>
              </a:rPr>
              <a:t>Exceptional</a:t>
            </a:r>
            <a:endParaRPr lang="en-GB" sz="1200">
              <a:solidFill>
                <a:schemeClr val="bg1"/>
              </a:solidFill>
            </a:endParaRPr>
          </a:p>
        </p:txBody>
      </p:sp>
      <p:graphicFrame>
        <p:nvGraphicFramePr>
          <p:cNvPr id="13" name="Google Shape;330;p52">
            <a:extLst>
              <a:ext uri="{FF2B5EF4-FFF2-40B4-BE49-F238E27FC236}">
                <a16:creationId xmlns:a16="http://schemas.microsoft.com/office/drawing/2014/main" id="{78FBCF4A-EDED-0D71-4126-E1F9B1C27D79}"/>
              </a:ext>
            </a:extLst>
          </p:cNvPr>
          <p:cNvGraphicFramePr/>
          <p:nvPr>
            <p:extLst>
              <p:ext uri="{D42A27DB-BD31-4B8C-83A1-F6EECF244321}">
                <p14:modId xmlns:p14="http://schemas.microsoft.com/office/powerpoint/2010/main" val="4211224498"/>
              </p:ext>
            </p:extLst>
          </p:nvPr>
        </p:nvGraphicFramePr>
        <p:xfrm>
          <a:off x="612776" y="3685408"/>
          <a:ext cx="2105857" cy="541020"/>
        </p:xfrm>
        <a:graphic>
          <a:graphicData uri="http://schemas.openxmlformats.org/drawingml/2006/table">
            <a:tbl>
              <a:tblPr>
                <a:noFill/>
              </a:tblPr>
              <a:tblGrid>
                <a:gridCol w="2105857">
                  <a:extLst>
                    <a:ext uri="{9D8B030D-6E8A-4147-A177-3AD203B41FA5}">
                      <a16:colId xmlns:a16="http://schemas.microsoft.com/office/drawing/2014/main" val="20000"/>
                    </a:ext>
                  </a:extLst>
                </a:gridCol>
              </a:tblGrid>
              <a:tr h="311725">
                <a:tc>
                  <a:txBody>
                    <a:bodyPr/>
                    <a:lstStyle/>
                    <a:p>
                      <a:pPr marL="0" marR="0" lvl="0" indent="0" algn="l" rtl="0">
                        <a:lnSpc>
                          <a:spcPct val="100000"/>
                        </a:lnSpc>
                        <a:spcBef>
                          <a:spcPts val="0"/>
                        </a:spcBef>
                        <a:spcAft>
                          <a:spcPts val="0"/>
                        </a:spcAft>
                        <a:buClr>
                          <a:srgbClr val="000000"/>
                        </a:buClr>
                        <a:buSzPts val="1050"/>
                        <a:buFont typeface="Arial"/>
                        <a:buNone/>
                      </a:pPr>
                      <a:r>
                        <a:rPr lang="en" sz="1100" b="1" i="1">
                          <a:solidFill>
                            <a:srgbClr val="FFFFFF"/>
                          </a:solidFill>
                          <a:latin typeface="Inter Tight"/>
                          <a:ea typeface="Inter Tight"/>
                          <a:cs typeface="Inter Tight"/>
                          <a:sym typeface="Inter Tight"/>
                        </a:rPr>
                        <a:t>Attitudes: </a:t>
                      </a:r>
                      <a:r>
                        <a:rPr lang="en" sz="1100" i="1">
                          <a:solidFill>
                            <a:srgbClr val="FFFFFF"/>
                          </a:solidFill>
                          <a:latin typeface="Inter Tight"/>
                          <a:ea typeface="Inter Tight"/>
                          <a:cs typeface="Inter Tight"/>
                          <a:sym typeface="Inter Tight"/>
                        </a:rPr>
                        <a:t>How would you rate Waitrose in terms of being a brand that’s relevant to you?</a:t>
                      </a:r>
                      <a:endParaRPr sz="1100" i="1" u="none" strike="noStrike" cap="none">
                        <a:solidFill>
                          <a:srgbClr val="FFFFFF"/>
                        </a:solidFill>
                        <a:latin typeface="Inter Tight"/>
                        <a:ea typeface="Inter Tight"/>
                        <a:cs typeface="Inter Tight"/>
                        <a:sym typeface="Inter Tight"/>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024669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2F9CA-8759-800A-48E2-D34370CFB199}"/>
            </a:ext>
          </a:extLst>
        </p:cNvPr>
        <p:cNvGrpSpPr/>
        <p:nvPr/>
      </p:nvGrpSpPr>
      <p:grpSpPr>
        <a:xfrm>
          <a:off x="0" y="0"/>
          <a:ext cx="0" cy="0"/>
          <a:chOff x="0" y="0"/>
          <a:chExt cx="0" cy="0"/>
        </a:xfrm>
      </p:grpSpPr>
      <p:sp>
        <p:nvSpPr>
          <p:cNvPr id="86" name="Rectangle: Rounded Corners 85">
            <a:extLst>
              <a:ext uri="{FF2B5EF4-FFF2-40B4-BE49-F238E27FC236}">
                <a16:creationId xmlns:a16="http://schemas.microsoft.com/office/drawing/2014/main" id="{B360D71F-63A2-952F-77D9-273137FC143C}"/>
              </a:ext>
            </a:extLst>
          </p:cNvPr>
          <p:cNvSpPr/>
          <p:nvPr/>
        </p:nvSpPr>
        <p:spPr bwMode="gray">
          <a:xfrm>
            <a:off x="632561" y="4523958"/>
            <a:ext cx="2129038" cy="1458825"/>
          </a:xfrm>
          <a:prstGeom prst="roundRect">
            <a:avLst/>
          </a:prstGeom>
          <a:solidFill>
            <a:srgbClr val="7F7F7F"/>
          </a:solidFill>
          <a:ln w="19050" cap="flat" cmpd="sng" algn="ctr">
            <a:no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0" marR="0" lvl="0" indent="-108000" algn="l" defTabSz="914400" rtl="0" eaLnBrk="1" fontAlgn="auto" latinLnBrk="0" hangingPunct="1">
              <a:lnSpc>
                <a:spcPct val="100000"/>
              </a:lnSpc>
              <a:spcBef>
                <a:spcPts val="1200"/>
              </a:spcBef>
              <a:spcAft>
                <a:spcPts val="600"/>
              </a:spcAft>
              <a:buClr>
                <a:srgbClr val="ED3293"/>
              </a:buClr>
              <a:buSzPct val="25000"/>
              <a:buFont typeface="Calibri" panose="020F0502020204030204" pitchFamily="34" charset="0"/>
              <a:buChar char=" "/>
              <a:tabLst/>
              <a:defRPr/>
            </a:pPr>
            <a:endParaRPr kumimoji="0" lang="en-GB" sz="1600" b="0" i="0" u="none" strike="noStrike" kern="1200" cap="none" spc="0" normalizeH="0" baseline="0" noProof="0">
              <a:ln>
                <a:noFill/>
              </a:ln>
              <a:solidFill>
                <a:srgbClr val="292929"/>
              </a:solidFill>
              <a:effectLst/>
              <a:uLnTx/>
              <a:uFillTx/>
              <a:latin typeface="Arial"/>
              <a:ea typeface="+mn-ea"/>
              <a:cs typeface="+mn-cs"/>
            </a:endParaRPr>
          </a:p>
        </p:txBody>
      </p:sp>
      <p:sp>
        <p:nvSpPr>
          <p:cNvPr id="5" name="Title 4">
            <a:extLst>
              <a:ext uri="{FF2B5EF4-FFF2-40B4-BE49-F238E27FC236}">
                <a16:creationId xmlns:a16="http://schemas.microsoft.com/office/drawing/2014/main" id="{15B32455-FB25-44E5-B6E0-9EDB4247444B}"/>
              </a:ext>
            </a:extLst>
          </p:cNvPr>
          <p:cNvSpPr>
            <a:spLocks noGrp="1"/>
          </p:cNvSpPr>
          <p:nvPr>
            <p:ph type="title"/>
          </p:nvPr>
        </p:nvSpPr>
        <p:spPr>
          <a:xfrm>
            <a:off x="363165" y="100703"/>
            <a:ext cx="10788425" cy="846327"/>
          </a:xfrm>
        </p:spPr>
        <p:txBody>
          <a:bodyPr/>
          <a:lstStyle/>
          <a:p>
            <a:pPr algn="l"/>
            <a:r>
              <a:rPr lang="en-GB"/>
              <a:t>The emotionally compelling narrative leads to below average Neutrality, supporting Emotional Intensity which pairs with Fast Fluency to </a:t>
            </a:r>
            <a:r>
              <a:rPr lang="en-GB" b="1"/>
              <a:t>increase viewers’ Purchase Intent by 2.3%</a:t>
            </a:r>
            <a:endParaRPr lang="en-US" b="1"/>
          </a:p>
        </p:txBody>
      </p:sp>
      <p:pic>
        <p:nvPicPr>
          <p:cNvPr id="45" name="Graphic 44">
            <a:extLst>
              <a:ext uri="{FF2B5EF4-FFF2-40B4-BE49-F238E27FC236}">
                <a16:creationId xmlns:a16="http://schemas.microsoft.com/office/drawing/2014/main" id="{0B4341CB-F864-A39B-E14A-A600E6FC6D2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048261" y="64388"/>
            <a:ext cx="1063294" cy="1264538"/>
          </a:xfrm>
          <a:prstGeom prst="rect">
            <a:avLst/>
          </a:prstGeom>
        </p:spPr>
      </p:pic>
      <p:sp>
        <p:nvSpPr>
          <p:cNvPr id="9" name="TextBox 8">
            <a:extLst>
              <a:ext uri="{FF2B5EF4-FFF2-40B4-BE49-F238E27FC236}">
                <a16:creationId xmlns:a16="http://schemas.microsoft.com/office/drawing/2014/main" id="{4E57EF58-29C6-2151-0F50-DC7C7C335A8B}"/>
              </a:ext>
            </a:extLst>
          </p:cNvPr>
          <p:cNvSpPr txBox="1"/>
          <p:nvPr/>
        </p:nvSpPr>
        <p:spPr>
          <a:xfrm>
            <a:off x="686990" y="4990991"/>
            <a:ext cx="2020180" cy="991792"/>
          </a:xfrm>
          <a:prstGeom prst="rect">
            <a:avLst/>
          </a:prstGeom>
          <a:noFill/>
          <a:ln w="3175">
            <a:noFill/>
            <a:prstDash val="solid"/>
            <a:miter lim="800000"/>
          </a:ln>
        </p:spPr>
        <p:txBody>
          <a:bodyPr vert="horz" wrap="square" lIns="72000" tIns="72000" rIns="72000" bIns="72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FFFFFF"/>
                </a:solidFill>
                <a:effectLst/>
                <a:uLnTx/>
                <a:uFillTx/>
                <a:latin typeface="Arial"/>
                <a:ea typeface="+mn-ea"/>
                <a:cs typeface="+mn-cs"/>
              </a:rPr>
              <a:t>Spike Rating predicts short-term sales potential, derived from strength of branding and intensity of emotional response.</a:t>
            </a:r>
          </a:p>
        </p:txBody>
      </p:sp>
      <p:graphicFrame>
        <p:nvGraphicFramePr>
          <p:cNvPr id="34" name="FT Bar chart">
            <a:extLst>
              <a:ext uri="{FF2B5EF4-FFF2-40B4-BE49-F238E27FC236}">
                <a16:creationId xmlns:a16="http://schemas.microsoft.com/office/drawing/2014/main" id="{1587EFAE-9461-A882-A876-2A62E6BFF883}"/>
              </a:ext>
            </a:extLst>
          </p:cNvPr>
          <p:cNvGraphicFramePr>
            <a:graphicFrameLocks noChangeAspect="1"/>
          </p:cNvGraphicFramePr>
          <p:nvPr>
            <p:extLst>
              <p:ext uri="{D42A27DB-BD31-4B8C-83A1-F6EECF244321}">
                <p14:modId xmlns:p14="http://schemas.microsoft.com/office/powerpoint/2010/main" val="2830655140"/>
              </p:ext>
            </p:extLst>
          </p:nvPr>
        </p:nvGraphicFramePr>
        <p:xfrm>
          <a:off x="5182789" y="1551701"/>
          <a:ext cx="2237342" cy="432391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9" name="FT Bar chart">
            <a:extLst>
              <a:ext uri="{FF2B5EF4-FFF2-40B4-BE49-F238E27FC236}">
                <a16:creationId xmlns:a16="http://schemas.microsoft.com/office/drawing/2014/main" id="{C7FBAFDC-03A5-3390-2E4B-A5E08FCF4C5E}"/>
              </a:ext>
            </a:extLst>
          </p:cNvPr>
          <p:cNvGraphicFramePr>
            <a:graphicFrameLocks noChangeAspect="1"/>
          </p:cNvGraphicFramePr>
          <p:nvPr>
            <p:extLst>
              <p:ext uri="{D42A27DB-BD31-4B8C-83A1-F6EECF244321}">
                <p14:modId xmlns:p14="http://schemas.microsoft.com/office/powerpoint/2010/main" val="682819198"/>
              </p:ext>
            </p:extLst>
          </p:nvPr>
        </p:nvGraphicFramePr>
        <p:xfrm>
          <a:off x="3011235" y="1443979"/>
          <a:ext cx="2186730" cy="4323910"/>
        </p:xfrm>
        <a:graphic>
          <a:graphicData uri="http://schemas.openxmlformats.org/drawingml/2006/chart">
            <c:chart xmlns:c="http://schemas.openxmlformats.org/drawingml/2006/chart" xmlns:r="http://schemas.openxmlformats.org/officeDocument/2006/relationships" r:id="rId6"/>
          </a:graphicData>
        </a:graphic>
      </p:graphicFrame>
      <p:cxnSp>
        <p:nvCxnSpPr>
          <p:cNvPr id="41" name="Straight Connector 40">
            <a:extLst>
              <a:ext uri="{FF2B5EF4-FFF2-40B4-BE49-F238E27FC236}">
                <a16:creationId xmlns:a16="http://schemas.microsoft.com/office/drawing/2014/main" id="{CCFF1DB2-0CA8-C3BC-C8E0-4999E015F209}"/>
              </a:ext>
            </a:extLst>
          </p:cNvPr>
          <p:cNvCxnSpPr>
            <a:cxnSpLocks/>
          </p:cNvCxnSpPr>
          <p:nvPr/>
        </p:nvCxnSpPr>
        <p:spPr bwMode="gray">
          <a:xfrm>
            <a:off x="5201906" y="1577477"/>
            <a:ext cx="0" cy="3845330"/>
          </a:xfrm>
          <a:prstGeom prst="line">
            <a:avLst/>
          </a:prstGeom>
          <a:ln w="19050" cap="rnd">
            <a:gradFill>
              <a:gsLst>
                <a:gs pos="0">
                  <a:srgbClr val="7F7F7F">
                    <a:alpha val="0"/>
                  </a:srgbClr>
                </a:gs>
                <a:gs pos="37000">
                  <a:srgbClr val="7F7F7F"/>
                </a:gs>
                <a:gs pos="64000">
                  <a:srgbClr val="7F7F7F"/>
                </a:gs>
                <a:gs pos="100000">
                  <a:srgbClr val="7F7F7F">
                    <a:alpha val="12000"/>
                  </a:srgbClr>
                </a:gs>
              </a:gsLst>
              <a:lin ang="5400000" scaled="1"/>
            </a:gradFill>
            <a:round/>
            <a:tailEnd type="none" w="med" len="med"/>
          </a:ln>
        </p:spPr>
        <p:style>
          <a:lnRef idx="1">
            <a:schemeClr val="accent1"/>
          </a:lnRef>
          <a:fillRef idx="0">
            <a:schemeClr val="accent1"/>
          </a:fillRef>
          <a:effectRef idx="0">
            <a:schemeClr val="accent1"/>
          </a:effectRef>
          <a:fontRef idx="minor">
            <a:schemeClr val="tx1"/>
          </a:fontRef>
        </p:style>
      </p:cxnSp>
      <p:sp>
        <p:nvSpPr>
          <p:cNvPr id="68" name="Google Shape;294;p50">
            <a:extLst>
              <a:ext uri="{FF2B5EF4-FFF2-40B4-BE49-F238E27FC236}">
                <a16:creationId xmlns:a16="http://schemas.microsoft.com/office/drawing/2014/main" id="{6CFF9576-F5AC-D457-7642-FC2217392911}"/>
              </a:ext>
            </a:extLst>
          </p:cNvPr>
          <p:cNvSpPr/>
          <p:nvPr/>
        </p:nvSpPr>
        <p:spPr>
          <a:xfrm>
            <a:off x="733636" y="1686903"/>
            <a:ext cx="1853179" cy="1868695"/>
          </a:xfrm>
          <a:prstGeom prst="roundRect">
            <a:avLst>
              <a:gd name="adj" fmla="val 16667"/>
            </a:avLst>
          </a:prstGeom>
          <a:solidFill>
            <a:srgbClr val="0000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800" b="1" i="0" u="none" strike="noStrike" kern="1200" cap="none" spc="0" normalizeH="0" baseline="0" noProof="0">
              <a:ln>
                <a:noFill/>
              </a:ln>
              <a:solidFill>
                <a:srgbClr val="C3C5C8"/>
              </a:solidFill>
              <a:effectLst/>
              <a:uLnTx/>
              <a:uFillTx/>
              <a:latin typeface="Inter Tight"/>
              <a:ea typeface="Inter Tight"/>
              <a:cs typeface="Inter Tight"/>
              <a:sym typeface="Inter Tight"/>
            </a:endParaRPr>
          </a:p>
        </p:txBody>
      </p:sp>
      <p:sp>
        <p:nvSpPr>
          <p:cNvPr id="69" name="Google Shape;295;p50">
            <a:extLst>
              <a:ext uri="{FF2B5EF4-FFF2-40B4-BE49-F238E27FC236}">
                <a16:creationId xmlns:a16="http://schemas.microsoft.com/office/drawing/2014/main" id="{DC36FA10-C587-8E29-3853-B6BB5DB3401B}"/>
              </a:ext>
            </a:extLst>
          </p:cNvPr>
          <p:cNvSpPr txBox="1"/>
          <p:nvPr/>
        </p:nvSpPr>
        <p:spPr>
          <a:xfrm>
            <a:off x="1057365" y="2533011"/>
            <a:ext cx="1205720" cy="503184"/>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en" sz="1800" b="1" i="0" u="none" strike="noStrike" kern="1200" cap="none" spc="0" normalizeH="0" baseline="0" noProof="0">
                <a:ln>
                  <a:noFill/>
                </a:ln>
                <a:solidFill>
                  <a:srgbClr val="FFFFFF"/>
                </a:solidFill>
                <a:effectLst/>
                <a:uLnTx/>
                <a:uFillTx/>
                <a:latin typeface="Inter Tight"/>
                <a:ea typeface="Inter Tight"/>
                <a:cs typeface="Inter Tight"/>
                <a:sym typeface="Inter Tight"/>
              </a:rPr>
              <a:t>Intent</a:t>
            </a:r>
            <a:endParaRPr kumimoji="0" sz="1800" b="1" i="0" u="none" strike="noStrike" kern="1200" cap="none" spc="0" normalizeH="0" baseline="0" noProof="0">
              <a:ln>
                <a:noFill/>
              </a:ln>
              <a:solidFill>
                <a:srgbClr val="FFFFFF"/>
              </a:solidFill>
              <a:effectLst/>
              <a:uLnTx/>
              <a:uFillTx/>
              <a:latin typeface="Inter Tight"/>
              <a:ea typeface="Inter Tight"/>
              <a:cs typeface="Inter Tight"/>
              <a:sym typeface="Inter Tight"/>
            </a:endParaRPr>
          </a:p>
        </p:txBody>
      </p:sp>
      <p:sp>
        <p:nvSpPr>
          <p:cNvPr id="70" name="Google Shape;296;p50">
            <a:extLst>
              <a:ext uri="{FF2B5EF4-FFF2-40B4-BE49-F238E27FC236}">
                <a16:creationId xmlns:a16="http://schemas.microsoft.com/office/drawing/2014/main" id="{02182A57-D4D0-7065-7AEB-FE41003557DA}"/>
              </a:ext>
            </a:extLst>
          </p:cNvPr>
          <p:cNvSpPr txBox="1"/>
          <p:nvPr/>
        </p:nvSpPr>
        <p:spPr>
          <a:xfrm>
            <a:off x="790203" y="2814657"/>
            <a:ext cx="1740045" cy="680156"/>
          </a:xfrm>
          <a:prstGeom prst="rect">
            <a:avLst/>
          </a:prstGeom>
          <a:noFill/>
          <a:ln>
            <a:noFill/>
          </a:ln>
        </p:spPr>
        <p:txBody>
          <a:bodyPr spcFirstLastPara="1" wrap="square" lIns="91425" tIns="91425" rIns="91425" bIns="91425" anchor="ctr" anchorCtr="0">
            <a:spAutoFit/>
          </a:bodyPr>
          <a:lstStyle/>
          <a:p>
            <a:pPr marL="0" marR="0" lvl="0" indent="0" algn="ctr" defTabSz="914400" rtl="0" eaLnBrk="1" fontAlgn="auto" latinLnBrk="0" hangingPunct="1">
              <a:lnSpc>
                <a:spcPct val="115000"/>
              </a:lnSpc>
              <a:spcBef>
                <a:spcPts val="0"/>
              </a:spcBef>
              <a:spcAft>
                <a:spcPts val="0"/>
              </a:spcAft>
              <a:buClr>
                <a:srgbClr val="292929"/>
              </a:buClr>
              <a:buSzPts val="1200"/>
              <a:buFont typeface="Arial"/>
              <a:buNone/>
              <a:tabLst/>
              <a:defRPr/>
            </a:pPr>
            <a:r>
              <a:rPr kumimoji="0" lang="en" sz="2800" b="1" i="0" u="none" strike="noStrike" kern="1200" cap="none" spc="0" normalizeH="0" baseline="0" noProof="0">
                <a:ln>
                  <a:noFill/>
                </a:ln>
                <a:solidFill>
                  <a:srgbClr val="EEFF41"/>
                </a:solidFill>
                <a:effectLst/>
                <a:uLnTx/>
                <a:uFillTx/>
                <a:latin typeface="Inter Tight"/>
                <a:ea typeface="Inter Tight"/>
                <a:cs typeface="Inter Tight"/>
                <a:sym typeface="Inter Tight"/>
              </a:rPr>
              <a:t>+2.3%</a:t>
            </a:r>
            <a:endParaRPr kumimoji="0" sz="2800" b="1" i="0" u="none" strike="noStrike" kern="1200" cap="none" spc="0" normalizeH="0" baseline="0" noProof="0">
              <a:ln>
                <a:noFill/>
              </a:ln>
              <a:solidFill>
                <a:srgbClr val="EEFF41"/>
              </a:solidFill>
              <a:effectLst/>
              <a:uLnTx/>
              <a:uFillTx/>
              <a:latin typeface="Inter Tight"/>
              <a:ea typeface="Inter Tight"/>
              <a:cs typeface="Inter Tight"/>
              <a:sym typeface="Inter Tight"/>
            </a:endParaRPr>
          </a:p>
        </p:txBody>
      </p:sp>
      <p:pic>
        <p:nvPicPr>
          <p:cNvPr id="71" name="Google Shape;297;p50">
            <a:extLst>
              <a:ext uri="{FF2B5EF4-FFF2-40B4-BE49-F238E27FC236}">
                <a16:creationId xmlns:a16="http://schemas.microsoft.com/office/drawing/2014/main" id="{73B968E9-4691-BC83-1055-CDD8CB338DAF}"/>
              </a:ext>
            </a:extLst>
          </p:cNvPr>
          <p:cNvPicPr preferRelativeResize="0"/>
          <p:nvPr/>
        </p:nvPicPr>
        <p:blipFill>
          <a:blip r:embed="rId7">
            <a:alphaModFix/>
          </a:blip>
          <a:stretch>
            <a:fillRect/>
          </a:stretch>
        </p:blipFill>
        <p:spPr>
          <a:xfrm>
            <a:off x="1171639" y="1826358"/>
            <a:ext cx="977172" cy="804984"/>
          </a:xfrm>
          <a:prstGeom prst="rect">
            <a:avLst/>
          </a:prstGeom>
          <a:noFill/>
          <a:ln>
            <a:noFill/>
          </a:ln>
        </p:spPr>
      </p:pic>
      <p:sp>
        <p:nvSpPr>
          <p:cNvPr id="72" name="Google Shape;260;p48">
            <a:extLst>
              <a:ext uri="{FF2B5EF4-FFF2-40B4-BE49-F238E27FC236}">
                <a16:creationId xmlns:a16="http://schemas.microsoft.com/office/drawing/2014/main" id="{4853404B-F2CF-A48A-E2B9-C97FD7152F6F}"/>
              </a:ext>
            </a:extLst>
          </p:cNvPr>
          <p:cNvSpPr txBox="1"/>
          <p:nvPr/>
        </p:nvSpPr>
        <p:spPr>
          <a:xfrm>
            <a:off x="728858" y="1268265"/>
            <a:ext cx="1862734" cy="332399"/>
          </a:xfrm>
          <a:prstGeom prst="rect">
            <a:avLst/>
          </a:prstGeom>
          <a:noFill/>
          <a:ln>
            <a:noFill/>
          </a:ln>
        </p:spPr>
        <p:txBody>
          <a:bodyPr spcFirstLastPara="1" wrap="square" lIns="0" tIns="0" rIns="0" bIns="0" anchor="b" anchorCtr="0">
            <a:spAutoFit/>
          </a:bodyPr>
          <a:lstStyle/>
          <a:p>
            <a:pPr marL="0" marR="0" lvl="0" indent="0" algn="ctr" defTabSz="914400" rtl="0" eaLnBrk="1" fontAlgn="auto" latinLnBrk="0" hangingPunct="1">
              <a:lnSpc>
                <a:spcPct val="90000"/>
              </a:lnSpc>
              <a:spcBef>
                <a:spcPts val="0"/>
              </a:spcBef>
              <a:spcAft>
                <a:spcPts val="0"/>
              </a:spcAft>
              <a:buClr>
                <a:srgbClr val="292929"/>
              </a:buClr>
              <a:buSzPts val="1100"/>
              <a:buFont typeface="Arial"/>
              <a:buNone/>
              <a:tabLst/>
              <a:defRPr/>
            </a:pPr>
            <a:r>
              <a:rPr kumimoji="0" lang="en" sz="1200" b="1" i="0" u="none" strike="noStrike" kern="1200" cap="none" spc="0" normalizeH="0" baseline="0" noProof="0">
                <a:ln>
                  <a:noFill/>
                </a:ln>
                <a:solidFill>
                  <a:srgbClr val="FFFFFF"/>
                </a:solidFill>
                <a:effectLst/>
                <a:uLnTx/>
                <a:uFillTx/>
                <a:latin typeface="Inter Tight"/>
                <a:ea typeface="Inter Tight"/>
                <a:cs typeface="Inter Tight"/>
                <a:sym typeface="Inter Tight"/>
              </a:rPr>
              <a:t>Waitrose Easter BLS Results from TikTok</a:t>
            </a:r>
            <a:endParaRPr kumimoji="0" sz="1200" b="1" i="0" u="none" strike="noStrike" kern="1200" cap="none" spc="0" normalizeH="0" baseline="0" noProof="0">
              <a:ln>
                <a:noFill/>
              </a:ln>
              <a:solidFill>
                <a:srgbClr val="FFFFFF"/>
              </a:solidFill>
              <a:effectLst/>
              <a:uLnTx/>
              <a:uFillTx/>
              <a:latin typeface="Inter Tight"/>
              <a:ea typeface="Inter Tight"/>
              <a:cs typeface="Inter Tight"/>
              <a:sym typeface="Inter Tight"/>
            </a:endParaRPr>
          </a:p>
        </p:txBody>
      </p:sp>
      <p:pic>
        <p:nvPicPr>
          <p:cNvPr id="91" name="Picture 90">
            <a:extLst>
              <a:ext uri="{FF2B5EF4-FFF2-40B4-BE49-F238E27FC236}">
                <a16:creationId xmlns:a16="http://schemas.microsoft.com/office/drawing/2014/main" id="{C5681F08-9AD5-6A96-08E4-70FA502EE780}"/>
              </a:ext>
            </a:extLst>
          </p:cNvPr>
          <p:cNvPicPr>
            <a:picLocks noChangeAspect="1"/>
          </p:cNvPicPr>
          <p:nvPr/>
        </p:nvPicPr>
        <p:blipFill>
          <a:blip r:embed="rId8">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1447375" y="4570933"/>
            <a:ext cx="513477" cy="383505"/>
          </a:xfrm>
          <a:prstGeom prst="rect">
            <a:avLst/>
          </a:prstGeom>
          <a:effectLst>
            <a:outerShdw blurRad="50800" dist="38100" dir="5400000" algn="t" rotWithShape="0">
              <a:prstClr val="black">
                <a:alpha val="40000"/>
              </a:prstClr>
            </a:outerShdw>
          </a:effectLst>
        </p:spPr>
      </p:pic>
      <p:grpSp>
        <p:nvGrpSpPr>
          <p:cNvPr id="92" name="Google Shape;310;p51">
            <a:extLst>
              <a:ext uri="{FF2B5EF4-FFF2-40B4-BE49-F238E27FC236}">
                <a16:creationId xmlns:a16="http://schemas.microsoft.com/office/drawing/2014/main" id="{BA52923E-A3E2-1780-0953-41B77B649865}"/>
              </a:ext>
            </a:extLst>
          </p:cNvPr>
          <p:cNvGrpSpPr/>
          <p:nvPr/>
        </p:nvGrpSpPr>
        <p:grpSpPr>
          <a:xfrm>
            <a:off x="790203" y="3689824"/>
            <a:ext cx="1987528" cy="232194"/>
            <a:chOff x="187897" y="4289530"/>
            <a:chExt cx="2076614" cy="259754"/>
          </a:xfrm>
        </p:grpSpPr>
        <p:sp>
          <p:nvSpPr>
            <p:cNvPr id="93" name="Google Shape;311;p51">
              <a:extLst>
                <a:ext uri="{FF2B5EF4-FFF2-40B4-BE49-F238E27FC236}">
                  <a16:creationId xmlns:a16="http://schemas.microsoft.com/office/drawing/2014/main" id="{F2F86A04-5112-48A8-6EEA-F068F379954B}"/>
                </a:ext>
              </a:extLst>
            </p:cNvPr>
            <p:cNvSpPr/>
            <p:nvPr/>
          </p:nvSpPr>
          <p:spPr>
            <a:xfrm>
              <a:off x="187897" y="4329448"/>
              <a:ext cx="149100" cy="147600"/>
            </a:xfrm>
            <a:prstGeom prst="ellipse">
              <a:avLst/>
            </a:prstGeom>
            <a:solidFill>
              <a:srgbClr val="EEFF4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900" b="0" i="0" u="none" strike="noStrike" kern="1200" cap="none" spc="0" normalizeH="0" baseline="0" noProof="0">
                <a:ln>
                  <a:noFill/>
                </a:ln>
                <a:solidFill>
                  <a:srgbClr val="3F3F3F"/>
                </a:solidFill>
                <a:effectLst/>
                <a:uLnTx/>
                <a:uFillTx/>
                <a:latin typeface="Proxima Nova"/>
                <a:ea typeface="Proxima Nova"/>
                <a:cs typeface="Proxima Nova"/>
                <a:sym typeface="Proxima Nova"/>
              </a:endParaRPr>
            </a:p>
          </p:txBody>
        </p:sp>
        <p:sp>
          <p:nvSpPr>
            <p:cNvPr id="96" name="Google Shape;314;p51">
              <a:extLst>
                <a:ext uri="{FF2B5EF4-FFF2-40B4-BE49-F238E27FC236}">
                  <a16:creationId xmlns:a16="http://schemas.microsoft.com/office/drawing/2014/main" id="{FED79572-5412-3310-864A-4D3C7887C07A}"/>
                </a:ext>
              </a:extLst>
            </p:cNvPr>
            <p:cNvSpPr/>
            <p:nvPr/>
          </p:nvSpPr>
          <p:spPr>
            <a:xfrm>
              <a:off x="297465" y="4289530"/>
              <a:ext cx="1967046" cy="25975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r>
                <a:rPr kumimoji="0" lang="en" sz="900" b="0" i="0" u="none" strike="noStrike" kern="1200" cap="none" spc="0" normalizeH="0" baseline="0" noProof="0">
                  <a:ln>
                    <a:noFill/>
                  </a:ln>
                  <a:solidFill>
                    <a:srgbClr val="FFFFFF"/>
                  </a:solidFill>
                  <a:effectLst/>
                  <a:uLnTx/>
                  <a:uFillTx/>
                  <a:latin typeface="Proxima Nova"/>
                  <a:ea typeface="Proxima Nova"/>
                  <a:cs typeface="Proxima Nova"/>
                  <a:sym typeface="Proxima Nova"/>
                </a:rPr>
                <a:t>Significant increase at 90% c.l.</a:t>
              </a:r>
              <a:endParaRPr kumimoji="0" sz="900" b="0" i="0" u="none" strike="noStrike" kern="1200" cap="none" spc="0" normalizeH="0" baseline="0" noProof="0">
                <a:ln>
                  <a:noFill/>
                </a:ln>
                <a:solidFill>
                  <a:srgbClr val="FFFFFF"/>
                </a:solidFill>
                <a:effectLst/>
                <a:uLnTx/>
                <a:uFillTx/>
                <a:latin typeface="Proxima Nova"/>
                <a:ea typeface="Proxima Nova"/>
                <a:cs typeface="Proxima Nova"/>
                <a:sym typeface="Proxima Nova"/>
              </a:endParaRPr>
            </a:p>
          </p:txBody>
        </p:sp>
      </p:grpSp>
      <p:sp>
        <p:nvSpPr>
          <p:cNvPr id="15" name="Rectangle: Rounded Corners 14">
            <a:extLst>
              <a:ext uri="{FF2B5EF4-FFF2-40B4-BE49-F238E27FC236}">
                <a16:creationId xmlns:a16="http://schemas.microsoft.com/office/drawing/2014/main" id="{FE43ADAA-D044-F6D8-EC57-84DFF2BFEBD6}"/>
              </a:ext>
            </a:extLst>
          </p:cNvPr>
          <p:cNvSpPr/>
          <p:nvPr/>
        </p:nvSpPr>
        <p:spPr bwMode="gray">
          <a:xfrm>
            <a:off x="7460617" y="1834915"/>
            <a:ext cx="4262135" cy="3694162"/>
          </a:xfrm>
          <a:prstGeom prst="roundRect">
            <a:avLst/>
          </a:prstGeom>
          <a:solidFill>
            <a:srgbClr val="000000"/>
          </a:solidFill>
          <a:ln w="19050" cap="flat" cmpd="sng" algn="ctr">
            <a:solidFill>
              <a:schemeClr val="bg1"/>
            </a:solidFill>
            <a:prstDash val="solid"/>
            <a:miter lim="800000"/>
          </a:ln>
          <a:effectLst>
            <a:outerShdw blurRad="1905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pPr>
            <a:endParaRPr lang="en-GB" sz="1600" baseline="0">
              <a:solidFill>
                <a:srgbClr val="292929"/>
              </a:solidFill>
            </a:endParaRPr>
          </a:p>
        </p:txBody>
      </p:sp>
      <p:sp>
        <p:nvSpPr>
          <p:cNvPr id="19" name="TextBox 18">
            <a:extLst>
              <a:ext uri="{FF2B5EF4-FFF2-40B4-BE49-F238E27FC236}">
                <a16:creationId xmlns:a16="http://schemas.microsoft.com/office/drawing/2014/main" id="{13C2A406-46D9-1E8C-58A2-3AFCBF35B6AB}"/>
              </a:ext>
            </a:extLst>
          </p:cNvPr>
          <p:cNvSpPr txBox="1"/>
          <p:nvPr/>
        </p:nvSpPr>
        <p:spPr>
          <a:xfrm>
            <a:off x="7933061" y="3744371"/>
            <a:ext cx="3350803" cy="330072"/>
          </a:xfrm>
          <a:prstGeom prst="rect">
            <a:avLst/>
          </a:prstGeom>
          <a:noFill/>
          <a:ln w="3175">
            <a:noFill/>
            <a:prstDash val="solid"/>
            <a:miter lim="800000"/>
          </a:ln>
        </p:spPr>
        <p:txBody>
          <a:bodyPr vert="horz" wrap="square" lIns="72000" tIns="72000" rIns="72000" bIns="72000" rtlCol="0">
            <a:spAutoFit/>
          </a:bodyPr>
          <a:lstStyle/>
          <a:p>
            <a:pPr algn="ctr">
              <a:spcBef>
                <a:spcPts val="1200"/>
              </a:spcBef>
              <a:buClr>
                <a:schemeClr val="tx2"/>
              </a:buClr>
            </a:pPr>
            <a:r>
              <a:rPr lang="en-GB" sz="1200">
                <a:solidFill>
                  <a:schemeClr val="bg1"/>
                </a:solidFill>
                <a:latin typeface="+mj-lt"/>
              </a:rPr>
              <a:t>TikTok Campaign Average:</a:t>
            </a:r>
          </a:p>
        </p:txBody>
      </p:sp>
      <p:sp>
        <p:nvSpPr>
          <p:cNvPr id="20" name="TextBox 19">
            <a:extLst>
              <a:ext uri="{FF2B5EF4-FFF2-40B4-BE49-F238E27FC236}">
                <a16:creationId xmlns:a16="http://schemas.microsoft.com/office/drawing/2014/main" id="{4B3E228D-D585-2062-1938-A7A558764F6D}"/>
              </a:ext>
            </a:extLst>
          </p:cNvPr>
          <p:cNvSpPr txBox="1"/>
          <p:nvPr/>
        </p:nvSpPr>
        <p:spPr>
          <a:xfrm>
            <a:off x="7729298" y="1943614"/>
            <a:ext cx="3758329" cy="330072"/>
          </a:xfrm>
          <a:prstGeom prst="rect">
            <a:avLst/>
          </a:prstGeom>
          <a:noFill/>
          <a:ln w="3175">
            <a:noFill/>
            <a:prstDash val="solid"/>
            <a:miter lim="800000"/>
          </a:ln>
        </p:spPr>
        <p:txBody>
          <a:bodyPr vert="horz" wrap="square" lIns="72000" tIns="72000" rIns="72000" bIns="72000" rtlCol="0">
            <a:spAutoFit/>
          </a:bodyPr>
          <a:lstStyle/>
          <a:p>
            <a:pPr algn="ctr">
              <a:spcBef>
                <a:spcPts val="1200"/>
              </a:spcBef>
              <a:buClr>
                <a:schemeClr val="tx2"/>
              </a:buClr>
            </a:pPr>
            <a:r>
              <a:rPr lang="en-GB" sz="1200">
                <a:solidFill>
                  <a:schemeClr val="bg1"/>
                </a:solidFill>
                <a:latin typeface="+mj-lt"/>
              </a:rPr>
              <a:t>Waitrose Campaign Average:</a:t>
            </a:r>
          </a:p>
        </p:txBody>
      </p:sp>
      <p:sp>
        <p:nvSpPr>
          <p:cNvPr id="23" name="Row2 Fast Good">
            <a:extLst>
              <a:ext uri="{FF2B5EF4-FFF2-40B4-BE49-F238E27FC236}">
                <a16:creationId xmlns:a16="http://schemas.microsoft.com/office/drawing/2014/main" id="{537D1406-75F8-6549-041F-CA0AC51FBAE0}"/>
              </a:ext>
            </a:extLst>
          </p:cNvPr>
          <p:cNvSpPr txBox="1">
            <a:spLocks noChangeAspect="1"/>
          </p:cNvSpPr>
          <p:nvPr/>
        </p:nvSpPr>
        <p:spPr>
          <a:xfrm>
            <a:off x="7811207" y="3089144"/>
            <a:ext cx="567202" cy="567199"/>
          </a:xfrm>
          <a:prstGeom prst="rect">
            <a:avLst/>
          </a:prstGeom>
          <a:blipFill>
            <a:blip r:embed="rId10">
              <a:extLst>
                <a:ext uri="{96DAC541-7B7A-43D3-8B79-37D633B846F1}">
                  <asvg:svgBlip xmlns:asvg="http://schemas.microsoft.com/office/drawing/2016/SVG/main" r:embed="rId11"/>
                </a:ext>
              </a:extLst>
            </a:blip>
            <a:stretch>
              <a:fillRect/>
            </a:stretch>
          </a:blipFill>
          <a:ln w="3175">
            <a:noFill/>
            <a:prstDash val="solid"/>
            <a:miter lim="800000"/>
          </a:ln>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542925" algn="l"/>
                <a:tab pos="714375" algn="l"/>
              </a:tabLst>
              <a:defRPr/>
            </a:pPr>
            <a:r>
              <a:rPr kumimoji="0" lang="en-GB" sz="1200" b="0" i="0" u="none" strike="noStrike" kern="1200" cap="none" spc="0" normalizeH="0" baseline="0" noProof="0">
                <a:ln>
                  <a:noFill/>
                </a:ln>
                <a:solidFill>
                  <a:schemeClr val="bg1"/>
                </a:solidFill>
                <a:effectLst/>
                <a:uLnTx/>
                <a:uFillTx/>
                <a:latin typeface="Arial Black" panose="020B0A04020102020204" pitchFamily="34" charset="0"/>
                <a:ea typeface="+mn-ea"/>
                <a:cs typeface="+mn-cs"/>
              </a:rPr>
              <a:t>64</a:t>
            </a:r>
          </a:p>
        </p:txBody>
      </p:sp>
      <p:sp>
        <p:nvSpPr>
          <p:cNvPr id="24" name="Row1 Fast Low">
            <a:extLst>
              <a:ext uri="{FF2B5EF4-FFF2-40B4-BE49-F238E27FC236}">
                <a16:creationId xmlns:a16="http://schemas.microsoft.com/office/drawing/2014/main" id="{B414A73D-9F7E-5E7A-8AB0-DC3EBDB98B40}"/>
              </a:ext>
            </a:extLst>
          </p:cNvPr>
          <p:cNvSpPr txBox="1">
            <a:spLocks noChangeAspect="1"/>
          </p:cNvSpPr>
          <p:nvPr/>
        </p:nvSpPr>
        <p:spPr>
          <a:xfrm>
            <a:off x="7811207" y="4805085"/>
            <a:ext cx="567202" cy="567200"/>
          </a:xfrm>
          <a:prstGeom prst="rect">
            <a:avLst/>
          </a:prstGeom>
          <a:blipFill>
            <a:blip r:embed="rId12">
              <a:extLst>
                <a:ext uri="{96DAC541-7B7A-43D3-8B79-37D633B846F1}">
                  <asvg:svgBlip xmlns:asvg="http://schemas.microsoft.com/office/drawing/2016/SVG/main" r:embed="rId13"/>
                </a:ext>
              </a:extLst>
            </a:blip>
            <a:stretch>
              <a:fillRect/>
            </a:stretch>
          </a:blipFill>
          <a:ln w="3175">
            <a:noFill/>
            <a:prstDash val="solid"/>
            <a:miter lim="800000"/>
          </a:ln>
        </p:spPr>
        <p:txBody>
          <a:bodyPr vert="horz" wrap="non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tab pos="542925" algn="l"/>
                <a:tab pos="714375" algn="l"/>
              </a:tabLst>
              <a:defRPr/>
            </a:pPr>
            <a:r>
              <a:rPr kumimoji="0" lang="en-GB" sz="1200" b="0" i="0" u="none" strike="noStrike" kern="1200" cap="none" spc="0" normalizeH="0" baseline="0" noProof="0">
                <a:ln>
                  <a:noFill/>
                </a:ln>
                <a:solidFill>
                  <a:schemeClr val="bg1"/>
                </a:solidFill>
                <a:effectLst/>
                <a:uLnTx/>
                <a:uFillTx/>
                <a:latin typeface="Arial Black" panose="020B0A04020102020204" pitchFamily="34" charset="0"/>
                <a:ea typeface="+mn-ea"/>
                <a:cs typeface="+mn-cs"/>
              </a:rPr>
              <a:t>40</a:t>
            </a:r>
          </a:p>
        </p:txBody>
      </p:sp>
      <p:sp>
        <p:nvSpPr>
          <p:cNvPr id="25" name="TextBox 24">
            <a:extLst>
              <a:ext uri="{FF2B5EF4-FFF2-40B4-BE49-F238E27FC236}">
                <a16:creationId xmlns:a16="http://schemas.microsoft.com/office/drawing/2014/main" id="{012D2EA9-A0F4-451A-41D1-4233703065AF}"/>
              </a:ext>
            </a:extLst>
          </p:cNvPr>
          <p:cNvSpPr txBox="1"/>
          <p:nvPr/>
        </p:nvSpPr>
        <p:spPr>
          <a:xfrm>
            <a:off x="8392207" y="3130763"/>
            <a:ext cx="1063589" cy="483960"/>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050">
                <a:solidFill>
                  <a:schemeClr val="bg1"/>
                </a:solidFill>
              </a:rPr>
              <a:t>Fast Fluency:</a:t>
            </a:r>
            <a:br>
              <a:rPr lang="en-GB" sz="1050">
                <a:solidFill>
                  <a:schemeClr val="bg1"/>
                </a:solidFill>
              </a:rPr>
            </a:br>
            <a:r>
              <a:rPr lang="en-GB" sz="1050" b="1">
                <a:solidFill>
                  <a:schemeClr val="bg1"/>
                </a:solidFill>
              </a:rPr>
              <a:t>Good</a:t>
            </a:r>
            <a:endParaRPr lang="en-GB" sz="1050">
              <a:solidFill>
                <a:schemeClr val="bg1"/>
              </a:solidFill>
            </a:endParaRPr>
          </a:p>
        </p:txBody>
      </p:sp>
      <p:sp>
        <p:nvSpPr>
          <p:cNvPr id="27" name="TextBox 26">
            <a:extLst>
              <a:ext uri="{FF2B5EF4-FFF2-40B4-BE49-F238E27FC236}">
                <a16:creationId xmlns:a16="http://schemas.microsoft.com/office/drawing/2014/main" id="{4392E1EA-56AF-9C01-F146-91791CA2DEE5}"/>
              </a:ext>
            </a:extLst>
          </p:cNvPr>
          <p:cNvSpPr txBox="1"/>
          <p:nvPr/>
        </p:nvSpPr>
        <p:spPr>
          <a:xfrm>
            <a:off x="8392207" y="4846705"/>
            <a:ext cx="1116648" cy="483960"/>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050">
                <a:solidFill>
                  <a:schemeClr val="bg1"/>
                </a:solidFill>
              </a:rPr>
              <a:t>Fast Fluency:</a:t>
            </a:r>
            <a:br>
              <a:rPr lang="en-GB" sz="1050">
                <a:solidFill>
                  <a:schemeClr val="bg1"/>
                </a:solidFill>
              </a:rPr>
            </a:br>
            <a:r>
              <a:rPr lang="en-GB" sz="1050" b="1">
                <a:solidFill>
                  <a:schemeClr val="bg1"/>
                </a:solidFill>
              </a:rPr>
              <a:t>Low</a:t>
            </a:r>
            <a:endParaRPr lang="en-GB" sz="1050">
              <a:solidFill>
                <a:schemeClr val="bg1"/>
              </a:solidFill>
            </a:endParaRPr>
          </a:p>
        </p:txBody>
      </p:sp>
      <p:sp>
        <p:nvSpPr>
          <p:cNvPr id="28" name="ExceptionalIntensityShape">
            <a:extLst>
              <a:ext uri="{FF2B5EF4-FFF2-40B4-BE49-F238E27FC236}">
                <a16:creationId xmlns:a16="http://schemas.microsoft.com/office/drawing/2014/main" id="{E38D2774-824B-5965-C5E8-2AC0A1136745}"/>
              </a:ext>
            </a:extLst>
          </p:cNvPr>
          <p:cNvSpPr>
            <a:spLocks noChangeAspect="1"/>
          </p:cNvSpPr>
          <p:nvPr/>
        </p:nvSpPr>
        <p:spPr bwMode="gray">
          <a:xfrm>
            <a:off x="9569895" y="4829813"/>
            <a:ext cx="517745" cy="517745"/>
          </a:xfrm>
          <a:prstGeom prst="ellipse">
            <a:avLst/>
          </a:prstGeom>
          <a:solidFill>
            <a:srgbClr val="000000"/>
          </a:solidFill>
          <a:ln w="38100">
            <a:solidFill>
              <a:srgbClr val="99CC00"/>
            </a:solidFill>
            <a:miter lim="800000"/>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1.43</a:t>
            </a:r>
          </a:p>
        </p:txBody>
      </p:sp>
      <p:sp>
        <p:nvSpPr>
          <p:cNvPr id="8" name="ExceptionalIntensityShape">
            <a:extLst>
              <a:ext uri="{FF2B5EF4-FFF2-40B4-BE49-F238E27FC236}">
                <a16:creationId xmlns:a16="http://schemas.microsoft.com/office/drawing/2014/main" id="{AF83BB6A-06CA-57CF-6A10-5D5A2355ABEE}"/>
              </a:ext>
            </a:extLst>
          </p:cNvPr>
          <p:cNvSpPr>
            <a:spLocks noChangeAspect="1"/>
          </p:cNvSpPr>
          <p:nvPr/>
        </p:nvSpPr>
        <p:spPr bwMode="gray">
          <a:xfrm>
            <a:off x="9569895" y="3113871"/>
            <a:ext cx="517745" cy="517745"/>
          </a:xfrm>
          <a:prstGeom prst="ellipse">
            <a:avLst/>
          </a:prstGeom>
          <a:solidFill>
            <a:srgbClr val="000000"/>
          </a:solidFill>
          <a:ln w="38100">
            <a:solidFill>
              <a:srgbClr val="339966"/>
            </a:solidFill>
            <a:miter lim="800000"/>
          </a:ln>
          <a:effectLst>
            <a:glow rad="63500">
              <a:srgbClr val="339966">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1.68</a:t>
            </a:r>
          </a:p>
        </p:txBody>
      </p:sp>
      <p:sp>
        <p:nvSpPr>
          <p:cNvPr id="3" name="*4 Spike Strong">
            <a:extLst>
              <a:ext uri="{FF2B5EF4-FFF2-40B4-BE49-F238E27FC236}">
                <a16:creationId xmlns:a16="http://schemas.microsoft.com/office/drawing/2014/main" id="{F7D99A3D-CD6F-F81B-132C-82C571A6225E}"/>
              </a:ext>
            </a:extLst>
          </p:cNvPr>
          <p:cNvSpPr txBox="1">
            <a:spLocks noChangeAspect="1"/>
          </p:cNvSpPr>
          <p:nvPr/>
        </p:nvSpPr>
        <p:spPr>
          <a:xfrm>
            <a:off x="8853390" y="2215005"/>
            <a:ext cx="716505" cy="716505"/>
          </a:xfrm>
          <a:prstGeom prst="rect">
            <a:avLst/>
          </a:prstGeom>
          <a:blipFill>
            <a:blip r:embed="rId14">
              <a:extLst>
                <a:ext uri="{96DAC541-7B7A-43D3-8B79-37D633B846F1}">
                  <asvg:svgBlip xmlns:asvg="http://schemas.microsoft.com/office/drawing/2016/SVG/main" r:embed="rId15"/>
                </a:ext>
              </a:extLst>
            </a:blip>
            <a:stretch>
              <a:fillRect/>
            </a:stretch>
          </a:blipFill>
          <a:ln w="3175">
            <a:noFill/>
            <a:prstDash val="solid"/>
            <a:miter lim="800000"/>
          </a:ln>
        </p:spPr>
        <p:txBody>
          <a:bodyPr vert="horz" wrap="none" lIns="0" tIns="0" rIns="0" bIns="0" rtlCol="0" anchor="t" anchorCtr="0">
            <a:noAutofit/>
          </a:bodyPr>
          <a:lstStyle/>
          <a:p>
            <a:pPr marL="0" marR="0" lvl="0" indent="0" algn="r" defTabSz="914400" rtl="0" eaLnBrk="1" fontAlgn="auto" latinLnBrk="0" hangingPunct="1">
              <a:lnSpc>
                <a:spcPct val="200000"/>
              </a:lnSpc>
              <a:spcBef>
                <a:spcPts val="0"/>
              </a:spcBef>
              <a:spcAft>
                <a:spcPts val="0"/>
              </a:spcAft>
              <a:buClrTx/>
              <a:buSzTx/>
              <a:buFontTx/>
              <a:buNone/>
              <a:tabLst>
                <a:tab pos="542925" algn="l"/>
                <a:tab pos="714375" algn="l"/>
              </a:tabLst>
              <a:defRPr/>
            </a:pPr>
            <a:r>
              <a:rPr kumimoji="0" lang="en-GB" sz="1100" b="0" i="0" u="none" strike="noStrike" kern="1200" cap="none" spc="0" normalizeH="0" baseline="0" noProof="0">
                <a:ln>
                  <a:noFill/>
                </a:ln>
                <a:solidFill>
                  <a:schemeClr val="bg1"/>
                </a:solidFill>
                <a:effectLst/>
                <a:uLnTx/>
                <a:uFillTx/>
                <a:latin typeface="Arial Black" panose="020B0A04020102020204" pitchFamily="34" charset="0"/>
                <a:ea typeface="+mn-ea"/>
                <a:cs typeface="+mn-cs"/>
              </a:rPr>
              <a:t>1.27</a:t>
            </a:r>
          </a:p>
        </p:txBody>
      </p:sp>
      <p:sp>
        <p:nvSpPr>
          <p:cNvPr id="2" name="TextBox 1">
            <a:extLst>
              <a:ext uri="{FF2B5EF4-FFF2-40B4-BE49-F238E27FC236}">
                <a16:creationId xmlns:a16="http://schemas.microsoft.com/office/drawing/2014/main" id="{017ACBED-36EA-0B7D-4532-ADF5E3B060FB}"/>
              </a:ext>
            </a:extLst>
          </p:cNvPr>
          <p:cNvSpPr txBox="1"/>
          <p:nvPr/>
        </p:nvSpPr>
        <p:spPr>
          <a:xfrm>
            <a:off x="9631546" y="2423534"/>
            <a:ext cx="1247545" cy="483960"/>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100000"/>
              </a:lnSpc>
              <a:spcBef>
                <a:spcPts val="1200"/>
              </a:spcBef>
              <a:spcAft>
                <a:spcPts val="0"/>
              </a:spcAft>
              <a:buClr>
                <a:srgbClr val="ED3293"/>
              </a:buClr>
              <a:buSzTx/>
              <a:buFontTx/>
              <a:buNone/>
              <a:tabLst/>
              <a:defRPr/>
            </a:pPr>
            <a:r>
              <a:rPr kumimoji="0" lang="en-GB" sz="1050" b="0" i="0" u="none" strike="noStrike" kern="1200" cap="none" spc="0" normalizeH="0" baseline="0" noProof="0">
                <a:ln>
                  <a:noFill/>
                </a:ln>
                <a:solidFill>
                  <a:schemeClr val="bg1"/>
                </a:solidFill>
                <a:effectLst/>
                <a:uLnTx/>
                <a:uFillTx/>
                <a:latin typeface="Arial"/>
                <a:ea typeface="+mn-ea"/>
                <a:cs typeface="+mn-cs"/>
              </a:rPr>
              <a:t>Spike Rating:</a:t>
            </a:r>
            <a:br>
              <a:rPr kumimoji="0" lang="en-GB" sz="1050" b="0" i="0" u="none" strike="noStrike" kern="1200" cap="none" spc="0" normalizeH="0" baseline="0" noProof="0">
                <a:ln>
                  <a:noFill/>
                </a:ln>
                <a:solidFill>
                  <a:schemeClr val="bg1"/>
                </a:solidFill>
                <a:effectLst/>
                <a:uLnTx/>
                <a:uFillTx/>
                <a:latin typeface="Arial"/>
                <a:ea typeface="+mn-ea"/>
                <a:cs typeface="+mn-cs"/>
              </a:rPr>
            </a:br>
            <a:r>
              <a:rPr kumimoji="0" lang="en-GB" sz="1050" b="1" i="0" u="none" strike="noStrike" kern="1200" cap="none" spc="0" normalizeH="0" baseline="0" noProof="0">
                <a:ln>
                  <a:noFill/>
                </a:ln>
                <a:solidFill>
                  <a:schemeClr val="bg1"/>
                </a:solidFill>
                <a:effectLst/>
                <a:uLnTx/>
                <a:uFillTx/>
                <a:latin typeface="Arial"/>
                <a:ea typeface="+mn-ea"/>
                <a:cs typeface="+mn-cs"/>
              </a:rPr>
              <a:t>Strong</a:t>
            </a:r>
          </a:p>
        </p:txBody>
      </p:sp>
      <p:sp>
        <p:nvSpPr>
          <p:cNvPr id="4" name="TextBox 3">
            <a:extLst>
              <a:ext uri="{FF2B5EF4-FFF2-40B4-BE49-F238E27FC236}">
                <a16:creationId xmlns:a16="http://schemas.microsoft.com/office/drawing/2014/main" id="{461772AE-621B-5CAB-9E40-FE112DFA99B4}"/>
              </a:ext>
            </a:extLst>
          </p:cNvPr>
          <p:cNvSpPr txBox="1"/>
          <p:nvPr/>
        </p:nvSpPr>
        <p:spPr>
          <a:xfrm>
            <a:off x="9631546" y="4136078"/>
            <a:ext cx="1247545" cy="483960"/>
          </a:xfrm>
          <a:prstGeom prst="rect">
            <a:avLst/>
          </a:prstGeom>
          <a:noFill/>
          <a:ln w="3175">
            <a:noFill/>
            <a:prstDash val="solid"/>
            <a:miter lim="800000"/>
          </a:ln>
        </p:spPr>
        <p:txBody>
          <a:bodyPr vert="horz" wrap="square" lIns="72000" tIns="72000" rIns="72000" bIns="72000" rtlCol="0">
            <a:spAutoFit/>
          </a:bodyPr>
          <a:lstStyle/>
          <a:p>
            <a:pPr marL="0" marR="0" lvl="0" indent="0" algn="l" defTabSz="914400" rtl="0" eaLnBrk="1" fontAlgn="auto" latinLnBrk="0" hangingPunct="1">
              <a:lnSpc>
                <a:spcPct val="100000"/>
              </a:lnSpc>
              <a:spcBef>
                <a:spcPts val="1200"/>
              </a:spcBef>
              <a:spcAft>
                <a:spcPts val="0"/>
              </a:spcAft>
              <a:buClr>
                <a:srgbClr val="ED3293"/>
              </a:buClr>
              <a:buSzTx/>
              <a:buFontTx/>
              <a:buNone/>
              <a:tabLst/>
              <a:defRPr/>
            </a:pPr>
            <a:r>
              <a:rPr kumimoji="0" lang="en-GB" sz="1050" b="0" i="0" u="none" strike="noStrike" kern="1200" cap="none" spc="0" normalizeH="0" baseline="0" noProof="0">
                <a:ln>
                  <a:noFill/>
                </a:ln>
                <a:solidFill>
                  <a:schemeClr val="bg1"/>
                </a:solidFill>
                <a:effectLst/>
                <a:uLnTx/>
                <a:uFillTx/>
                <a:latin typeface="Arial"/>
                <a:ea typeface="+mn-ea"/>
                <a:cs typeface="+mn-cs"/>
              </a:rPr>
              <a:t>Spike Rating:</a:t>
            </a:r>
            <a:br>
              <a:rPr kumimoji="0" lang="en-GB" sz="1050" b="0" i="0" u="none" strike="noStrike" kern="1200" cap="none" spc="0" normalizeH="0" baseline="0" noProof="0">
                <a:ln>
                  <a:noFill/>
                </a:ln>
                <a:solidFill>
                  <a:schemeClr val="bg1"/>
                </a:solidFill>
                <a:effectLst/>
                <a:uLnTx/>
                <a:uFillTx/>
                <a:latin typeface="Arial"/>
                <a:ea typeface="+mn-ea"/>
                <a:cs typeface="+mn-cs"/>
              </a:rPr>
            </a:br>
            <a:r>
              <a:rPr kumimoji="0" lang="en-GB" sz="1050" b="1" i="0" u="none" strike="noStrike" kern="1200" cap="none" spc="0" normalizeH="0" baseline="0" noProof="0">
                <a:ln>
                  <a:noFill/>
                </a:ln>
                <a:solidFill>
                  <a:schemeClr val="bg1"/>
                </a:solidFill>
                <a:effectLst/>
                <a:uLnTx/>
                <a:uFillTx/>
                <a:latin typeface="Arial"/>
                <a:ea typeface="+mn-ea"/>
                <a:cs typeface="+mn-cs"/>
              </a:rPr>
              <a:t>Low</a:t>
            </a:r>
          </a:p>
        </p:txBody>
      </p:sp>
      <p:sp>
        <p:nvSpPr>
          <p:cNvPr id="6" name="Row1 Spike Low">
            <a:extLst>
              <a:ext uri="{FF2B5EF4-FFF2-40B4-BE49-F238E27FC236}">
                <a16:creationId xmlns:a16="http://schemas.microsoft.com/office/drawing/2014/main" id="{40312F35-1B3E-DFC6-9E63-68BE86909DA7}"/>
              </a:ext>
            </a:extLst>
          </p:cNvPr>
          <p:cNvSpPr txBox="1">
            <a:spLocks noChangeAspect="1"/>
          </p:cNvSpPr>
          <p:nvPr/>
        </p:nvSpPr>
        <p:spPr>
          <a:xfrm>
            <a:off x="8846342" y="4044057"/>
            <a:ext cx="723553" cy="721719"/>
          </a:xfrm>
          <a:prstGeom prst="rect">
            <a:avLst/>
          </a:prstGeom>
          <a:blipFill>
            <a:blip r:embed="rId16">
              <a:extLst>
                <a:ext uri="{96DAC541-7B7A-43D3-8B79-37D633B846F1}">
                  <asvg:svgBlip xmlns:asvg="http://schemas.microsoft.com/office/drawing/2016/SVG/main" r:embed="rId17"/>
                </a:ext>
              </a:extLst>
            </a:blip>
            <a:stretch>
              <a:fillRect/>
            </a:stretch>
          </a:blipFill>
          <a:ln w="3175">
            <a:noFill/>
            <a:prstDash val="solid"/>
            <a:miter lim="800000"/>
          </a:ln>
        </p:spPr>
        <p:txBody>
          <a:bodyPr vert="horz" wrap="none" lIns="0" tIns="0" rIns="0" bIns="0" rtlCol="0" anchor="t" anchorCtr="0">
            <a:noAutofit/>
          </a:bodyPr>
          <a:lstStyle/>
          <a:p>
            <a:pPr marL="0" marR="0" lvl="0" indent="0" algn="r" defTabSz="914400" rtl="0" eaLnBrk="1" fontAlgn="auto" latinLnBrk="0" hangingPunct="1">
              <a:lnSpc>
                <a:spcPct val="150000"/>
              </a:lnSpc>
              <a:spcBef>
                <a:spcPts val="0"/>
              </a:spcBef>
              <a:spcAft>
                <a:spcPts val="0"/>
              </a:spcAft>
              <a:buClrTx/>
              <a:buSzTx/>
              <a:buFontTx/>
              <a:buNone/>
              <a:tabLst>
                <a:tab pos="542925" algn="l"/>
                <a:tab pos="714375" algn="l"/>
              </a:tabLst>
              <a:defRPr/>
            </a:pPr>
            <a:r>
              <a:rPr kumimoji="0" lang="en-GB" sz="1100" b="0" i="0" u="none" strike="noStrike" kern="1200" cap="none" spc="0" normalizeH="0" baseline="0" noProof="0">
                <a:ln>
                  <a:noFill/>
                </a:ln>
                <a:solidFill>
                  <a:schemeClr val="bg1"/>
                </a:solidFill>
                <a:effectLst/>
                <a:uLnTx/>
                <a:uFillTx/>
                <a:latin typeface="Arial Black" panose="020B0A04020102020204" pitchFamily="34" charset="0"/>
                <a:ea typeface="+mn-ea"/>
                <a:cs typeface="+mn-cs"/>
              </a:rPr>
              <a:t>0.95</a:t>
            </a:r>
          </a:p>
        </p:txBody>
      </p:sp>
      <p:sp>
        <p:nvSpPr>
          <p:cNvPr id="31" name="TextBox 30">
            <a:extLst>
              <a:ext uri="{FF2B5EF4-FFF2-40B4-BE49-F238E27FC236}">
                <a16:creationId xmlns:a16="http://schemas.microsoft.com/office/drawing/2014/main" id="{77AF0987-6590-D451-4C00-0A07B6892003}"/>
              </a:ext>
            </a:extLst>
          </p:cNvPr>
          <p:cNvSpPr txBox="1"/>
          <p:nvPr/>
        </p:nvSpPr>
        <p:spPr>
          <a:xfrm>
            <a:off x="10102404" y="4854399"/>
            <a:ext cx="1451619" cy="468572"/>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050">
                <a:solidFill>
                  <a:schemeClr val="bg1"/>
                </a:solidFill>
              </a:rPr>
              <a:t>Emotional Intensity:</a:t>
            </a:r>
            <a:br>
              <a:rPr lang="en-GB" sz="1050">
                <a:solidFill>
                  <a:schemeClr val="bg1"/>
                </a:solidFill>
              </a:rPr>
            </a:br>
            <a:r>
              <a:rPr lang="en-GB" sz="1050" b="1">
                <a:solidFill>
                  <a:schemeClr val="bg1"/>
                </a:solidFill>
              </a:rPr>
              <a:t>Strong</a:t>
            </a:r>
            <a:endParaRPr lang="en-GB" sz="1050">
              <a:solidFill>
                <a:schemeClr val="bg1"/>
              </a:solidFill>
            </a:endParaRPr>
          </a:p>
        </p:txBody>
      </p:sp>
      <p:sp>
        <p:nvSpPr>
          <p:cNvPr id="32" name="TextBox 31">
            <a:extLst>
              <a:ext uri="{FF2B5EF4-FFF2-40B4-BE49-F238E27FC236}">
                <a16:creationId xmlns:a16="http://schemas.microsoft.com/office/drawing/2014/main" id="{4429BF1D-2665-4064-8BD2-A77A2D6F7560}"/>
              </a:ext>
            </a:extLst>
          </p:cNvPr>
          <p:cNvSpPr txBox="1"/>
          <p:nvPr/>
        </p:nvSpPr>
        <p:spPr>
          <a:xfrm>
            <a:off x="10102404" y="3138457"/>
            <a:ext cx="1328364" cy="468572"/>
          </a:xfrm>
          <a:prstGeom prst="rect">
            <a:avLst/>
          </a:prstGeom>
          <a:noFill/>
          <a:ln w="3175">
            <a:noFill/>
            <a:prstDash val="solid"/>
            <a:miter lim="800000"/>
          </a:ln>
        </p:spPr>
        <p:txBody>
          <a:bodyPr vert="horz" wrap="square" lIns="72000" tIns="72000" rIns="72000" bIns="72000" rtlCol="0">
            <a:spAutoFit/>
          </a:bodyPr>
          <a:lstStyle/>
          <a:p>
            <a:pPr algn="l">
              <a:spcBef>
                <a:spcPts val="1200"/>
              </a:spcBef>
              <a:buClr>
                <a:schemeClr val="tx2"/>
              </a:buClr>
            </a:pPr>
            <a:r>
              <a:rPr lang="en-GB" sz="1050">
                <a:solidFill>
                  <a:schemeClr val="bg1"/>
                </a:solidFill>
              </a:rPr>
              <a:t>Emotional Intensity:</a:t>
            </a:r>
            <a:br>
              <a:rPr lang="en-GB" sz="1050">
                <a:solidFill>
                  <a:schemeClr val="bg1"/>
                </a:solidFill>
              </a:rPr>
            </a:br>
            <a:r>
              <a:rPr lang="en-GB" sz="1050" b="1">
                <a:solidFill>
                  <a:schemeClr val="bg1"/>
                </a:solidFill>
              </a:rPr>
              <a:t>Exceptional</a:t>
            </a:r>
            <a:endParaRPr lang="en-GB" sz="1050">
              <a:solidFill>
                <a:schemeClr val="bg1"/>
              </a:solidFill>
            </a:endParaRPr>
          </a:p>
        </p:txBody>
      </p:sp>
      <p:graphicFrame>
        <p:nvGraphicFramePr>
          <p:cNvPr id="11" name="Google Shape;330;p52">
            <a:extLst>
              <a:ext uri="{FF2B5EF4-FFF2-40B4-BE49-F238E27FC236}">
                <a16:creationId xmlns:a16="http://schemas.microsoft.com/office/drawing/2014/main" id="{50A64C02-EC39-8C28-7A5A-F6E2600FFF06}"/>
              </a:ext>
            </a:extLst>
          </p:cNvPr>
          <p:cNvGraphicFramePr/>
          <p:nvPr>
            <p:extLst>
              <p:ext uri="{D42A27DB-BD31-4B8C-83A1-F6EECF244321}">
                <p14:modId xmlns:p14="http://schemas.microsoft.com/office/powerpoint/2010/main" val="3046383778"/>
              </p:ext>
            </p:extLst>
          </p:nvPr>
        </p:nvGraphicFramePr>
        <p:xfrm>
          <a:off x="693168" y="3964754"/>
          <a:ext cx="2105857" cy="373380"/>
        </p:xfrm>
        <a:graphic>
          <a:graphicData uri="http://schemas.openxmlformats.org/drawingml/2006/table">
            <a:tbl>
              <a:tblPr>
                <a:noFill/>
              </a:tblPr>
              <a:tblGrid>
                <a:gridCol w="2105857">
                  <a:extLst>
                    <a:ext uri="{9D8B030D-6E8A-4147-A177-3AD203B41FA5}">
                      <a16:colId xmlns:a16="http://schemas.microsoft.com/office/drawing/2014/main" val="20000"/>
                    </a:ext>
                  </a:extLst>
                </a:gridCol>
              </a:tblGrid>
              <a:tr h="285634">
                <a:tc>
                  <a:txBody>
                    <a:bodyPr/>
                    <a:lstStyle/>
                    <a:p>
                      <a:pPr marL="0" marR="0" lvl="0" indent="0" algn="l" rtl="0">
                        <a:lnSpc>
                          <a:spcPct val="100000"/>
                        </a:lnSpc>
                        <a:spcBef>
                          <a:spcPts val="0"/>
                        </a:spcBef>
                        <a:spcAft>
                          <a:spcPts val="0"/>
                        </a:spcAft>
                        <a:buClr>
                          <a:srgbClr val="000000"/>
                        </a:buClr>
                        <a:buSzPts val="1050"/>
                        <a:buFont typeface="Arial"/>
                        <a:buNone/>
                      </a:pPr>
                      <a:r>
                        <a:rPr lang="en" sz="1100" b="1" i="1">
                          <a:solidFill>
                            <a:srgbClr val="FFFFFF"/>
                          </a:solidFill>
                          <a:latin typeface="Inter Tight"/>
                          <a:ea typeface="Inter Tight"/>
                          <a:cs typeface="Inter Tight"/>
                          <a:sym typeface="Inter Tight"/>
                        </a:rPr>
                        <a:t>Intent: </a:t>
                      </a:r>
                      <a:r>
                        <a:rPr lang="en" sz="1100" b="0" i="1">
                          <a:solidFill>
                            <a:srgbClr val="FFFFFF"/>
                          </a:solidFill>
                          <a:latin typeface="Inter Tight"/>
                          <a:ea typeface="Inter Tight"/>
                          <a:cs typeface="Inter Tight"/>
                          <a:sym typeface="Inter Tight"/>
                        </a:rPr>
                        <a:t>How likely are you to buy from Waitrose in the next 2 weeks?</a:t>
                      </a:r>
                      <a:endParaRPr sz="1100" b="0" i="1" u="none" strike="noStrike" cap="none">
                        <a:solidFill>
                          <a:srgbClr val="FFFFFF"/>
                        </a:solidFill>
                        <a:latin typeface="Inter Tight"/>
                        <a:ea typeface="Inter Tight"/>
                        <a:cs typeface="Inter Tight"/>
                        <a:sym typeface="Inter Tight"/>
                      </a:endParaRPr>
                    </a:p>
                  </a:txBody>
                  <a:tcPr marL="28575" marR="28575" marT="19050" marB="19050"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92799536"/>
      </p:ext>
    </p:extLst>
  </p:cSld>
  <p:clrMapOvr>
    <a:masterClrMapping/>
  </p:clrMapOvr>
  <p:transition>
    <p:fade/>
  </p:transition>
</p:sld>
</file>

<file path=ppt/theme/theme1.xml><?xml version="1.0" encoding="utf-8"?>
<a:theme xmlns:a="http://schemas.openxmlformats.org/drawingml/2006/main" name="TYA Express Guidance">
  <a:themeElements>
    <a:clrScheme name="#System1Group">
      <a:dk1>
        <a:srgbClr val="292929"/>
      </a:dk1>
      <a:lt1>
        <a:srgbClr val="FFFFFF"/>
      </a:lt1>
      <a:dk2>
        <a:srgbClr val="ED3293"/>
      </a:dk2>
      <a:lt2>
        <a:srgbClr val="EAEAEA"/>
      </a:lt2>
      <a:accent1>
        <a:srgbClr val="ED3293"/>
      </a:accent1>
      <a:accent2>
        <a:srgbClr val="FCC600"/>
      </a:accent2>
      <a:accent3>
        <a:srgbClr val="00A9E7"/>
      </a:accent3>
      <a:accent4>
        <a:srgbClr val="9673B1"/>
      </a:accent4>
      <a:accent5>
        <a:srgbClr val="FF822D"/>
      </a:accent5>
      <a:accent6>
        <a:srgbClr val="92D050"/>
      </a:accent6>
      <a:hlink>
        <a:srgbClr val="ED3293"/>
      </a:hlink>
      <a:folHlink>
        <a:srgbClr val="830B4A"/>
      </a:folHlink>
    </a:clrScheme>
    <a:fontScheme name="#S1GroupArial">
      <a:majorFont>
        <a:latin typeface="Arial Black"/>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ED3293"/>
        </a:solidFill>
        <a:ln w="19050">
          <a:solidFill>
            <a:srgbClr val="ED3293"/>
          </a:solidFill>
          <a:miter lim="800000"/>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spcAft>
            <a:spcPts val="600"/>
          </a:spcAft>
          <a:defRPr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tx2"/>
          </a:solidFill>
          <a:roun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3175">
          <a:noFill/>
          <a:prstDash val="solid"/>
          <a:miter lim="800000"/>
        </a:ln>
      </a:spPr>
      <a:bodyPr vert="horz" wrap="square" lIns="72000" tIns="72000" rIns="72000" bIns="72000" rtlCol="0">
        <a:spAutoFit/>
      </a:bodyPr>
      <a:lstStyle>
        <a:defPPr>
          <a:spcBef>
            <a:spcPts val="1200"/>
          </a:spcBef>
          <a:buClr>
            <a:schemeClr val="tx2"/>
          </a:buClr>
          <a:defRPr dirty="0" smtClean="0"/>
        </a:defPPr>
      </a:lstStyle>
    </a:txDef>
  </a:objectDefaults>
  <a:extraClrSchemeLst/>
  <a:custClrLst>
    <a:custClr name="S1 Primary Pink">
      <a:srgbClr val="ED3293"/>
    </a:custClr>
    <a:custClr name="S1 Secondary Yellow">
      <a:srgbClr val="FCC600"/>
    </a:custClr>
    <a:custClr name="S1 Blue">
      <a:srgbClr val="00A9E7"/>
    </a:custClr>
    <a:custClr name="S1 Teal">
      <a:srgbClr val="71B5B2"/>
    </a:custClr>
    <a:custClr name="S1 Grey">
      <a:srgbClr val="7F7F7F"/>
    </a:custClr>
    <a:custClr name="+5 Green">
      <a:srgbClr val="339966"/>
    </a:custClr>
    <a:custClr name="+4 Green">
      <a:srgbClr val="99CC00"/>
    </a:custClr>
    <a:custClr name="+3 Yellow">
      <a:srgbClr val="FCC600"/>
    </a:custClr>
    <a:custClr name="+2 Orange">
      <a:srgbClr val="FF8200"/>
    </a:custClr>
    <a:custClr name="+1 Red">
      <a:srgbClr val="FF5050"/>
    </a:custClr>
  </a:custClrLst>
  <a:extLst>
    <a:ext uri="{05A4C25C-085E-4340-85A3-A5531E510DB2}">
      <thm15:themeFamily xmlns:thm15="http://schemas.microsoft.com/office/thememl/2012/main" name="S1 Creat1ve Pitch.v1.01.00.potx" id="{B96BEBAB-6186-46A8-8D7C-BA54637C9B8B}" vid="{9E896E70-33E2-4C3B-8033-B71692CF1C06}"/>
    </a:ext>
  </a:extLst>
</a:theme>
</file>

<file path=ppt/theme/theme2.xml><?xml version="1.0" encoding="utf-8"?>
<a:theme xmlns:a="http://schemas.openxmlformats.org/drawingml/2006/main" name="System1 Layouts 2022 [v4.02]">
  <a:themeElements>
    <a:clrScheme name="#System1Group">
      <a:dk1>
        <a:srgbClr val="292929"/>
      </a:dk1>
      <a:lt1>
        <a:srgbClr val="FFFFFF"/>
      </a:lt1>
      <a:dk2>
        <a:srgbClr val="ED3293"/>
      </a:dk2>
      <a:lt2>
        <a:srgbClr val="EAEAEA"/>
      </a:lt2>
      <a:accent1>
        <a:srgbClr val="ED3293"/>
      </a:accent1>
      <a:accent2>
        <a:srgbClr val="FCC600"/>
      </a:accent2>
      <a:accent3>
        <a:srgbClr val="00A9E7"/>
      </a:accent3>
      <a:accent4>
        <a:srgbClr val="9673B1"/>
      </a:accent4>
      <a:accent5>
        <a:srgbClr val="FF822D"/>
      </a:accent5>
      <a:accent6>
        <a:srgbClr val="92D050"/>
      </a:accent6>
      <a:hlink>
        <a:srgbClr val="ED3293"/>
      </a:hlink>
      <a:folHlink>
        <a:srgbClr val="830B4A"/>
      </a:folHlink>
    </a:clrScheme>
    <a:fontScheme name="#S1GroupArial">
      <a:majorFont>
        <a:latin typeface="Arial Black"/>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rgbClr val="FFFFFF"/>
        </a:solidFill>
        <a:ln w="19050" cap="flat" cmpd="sng" algn="ctr">
          <a:noFill/>
          <a:prstDash val="solid"/>
          <a:miter lim="800000"/>
        </a:ln>
        <a:effectLst>
          <a:outerShdw blurRad="190500" sx="102000" sy="102000" algn="ctr" rotWithShape="0">
            <a:prstClr val="black">
              <a:alpha val="10000"/>
            </a:prstClr>
          </a:outerShdw>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R="0" indent="-108000" algn="l" fontAlgn="auto">
          <a:lnSpc>
            <a:spcPct val="100000"/>
          </a:lnSpc>
          <a:spcBef>
            <a:spcPts val="1200"/>
          </a:spcBef>
          <a:spcAft>
            <a:spcPts val="600"/>
          </a:spcAft>
          <a:buClr>
            <a:schemeClr val="tx2"/>
          </a:buClr>
          <a:buSzPct val="25000"/>
          <a:buFont typeface="Calibri" panose="020F0502020204030204" pitchFamily="34" charset="0"/>
          <a:buChar char=" "/>
          <a:tabLst/>
          <a:defRPr sz="1600" baseline="0" dirty="0" smtClean="0">
            <a:solidFill>
              <a:srgbClr val="292929"/>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9050" cap="rnd">
          <a:solidFill>
            <a:schemeClr val="tx2"/>
          </a:solidFill>
          <a:roun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ln w="3175">
          <a:noFill/>
          <a:prstDash val="solid"/>
          <a:miter lim="800000"/>
        </a:ln>
      </a:spPr>
      <a:bodyPr vert="horz" wrap="square" lIns="72000" tIns="72000" rIns="72000" bIns="72000" rtlCol="0">
        <a:spAutoFit/>
      </a:bodyPr>
      <a:lstStyle>
        <a:defPPr algn="l">
          <a:spcBef>
            <a:spcPts val="1200"/>
          </a:spcBef>
          <a:buClr>
            <a:schemeClr val="tx2"/>
          </a:buClr>
          <a:defRPr sz="1600" dirty="0" err="1" smtClean="0"/>
        </a:defPPr>
      </a:lstStyle>
    </a:txDef>
  </a:objectDefaults>
  <a:extraClrSchemeLst/>
  <a:custClrLst>
    <a:custClr name="S1 Primary Pink">
      <a:srgbClr val="ED3293"/>
    </a:custClr>
    <a:custClr name="S1 Secondary Yellow">
      <a:srgbClr val="FCC600"/>
    </a:custClr>
    <a:custClr name="S1 Blue">
      <a:srgbClr val="00A9E7"/>
    </a:custClr>
    <a:custClr name="S1 Teal">
      <a:srgbClr val="71B5B2"/>
    </a:custClr>
    <a:custClr name="S1 Grey">
      <a:srgbClr val="7F7F7F"/>
    </a:custClr>
    <a:custClr name="+5 Green">
      <a:srgbClr val="339966"/>
    </a:custClr>
    <a:custClr name="+4 Green">
      <a:srgbClr val="99CC00"/>
    </a:custClr>
    <a:custClr name="+3 Yellow">
      <a:srgbClr val="FCC600"/>
    </a:custClr>
    <a:custClr name="+2 Orange">
      <a:srgbClr val="FF8200"/>
    </a:custClr>
    <a:custClr name="+1 Red">
      <a:srgbClr val="FF5050"/>
    </a:custClr>
  </a:custClrLst>
  <a:extLst>
    <a:ext uri="{05A4C25C-085E-4340-85A3-A5531E510DB2}">
      <thm15:themeFamily xmlns:thm15="http://schemas.microsoft.com/office/thememl/2012/main" name="TYA Audit Debrief [v4.02]01.potx" id="{B62F9054-0452-412F-AFBB-678CF8B4B28A}" vid="{C5853C6E-5B49-4825-B8B8-FCFE4F2CBF3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ystem1Group">
    <a:dk1>
      <a:srgbClr val="292929"/>
    </a:dk1>
    <a:lt1>
      <a:srgbClr val="FFFFFF"/>
    </a:lt1>
    <a:dk2>
      <a:srgbClr val="ED3293"/>
    </a:dk2>
    <a:lt2>
      <a:srgbClr val="EAEAEA"/>
    </a:lt2>
    <a:accent1>
      <a:srgbClr val="ED3293"/>
    </a:accent1>
    <a:accent2>
      <a:srgbClr val="FCC600"/>
    </a:accent2>
    <a:accent3>
      <a:srgbClr val="00A9E7"/>
    </a:accent3>
    <a:accent4>
      <a:srgbClr val="9673B1"/>
    </a:accent4>
    <a:accent5>
      <a:srgbClr val="FF822D"/>
    </a:accent5>
    <a:accent6>
      <a:srgbClr val="92D050"/>
    </a:accent6>
    <a:hlink>
      <a:srgbClr val="ED3293"/>
    </a:hlink>
    <a:folHlink>
      <a:srgbClr val="830B4A"/>
    </a:folHlink>
  </a:clrScheme>
  <a:fontScheme name="#S1GroupArial">
    <a:majorFont>
      <a:latin typeface="Arial Black"/>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imeLastUpdated xmlns="bd7ffb7d-d5f2-4ce7-8c85-6bf823a8ac81" xsi:nil="true"/>
    <Product xmlns="bd7ffb7d-d5f2-4ce7-8c85-6bf823a8ac81" xsi:nil="true"/>
    <Country xmlns="bd7ffb7d-d5f2-4ce7-8c85-6bf823a8ac81" xsi:nil="true"/>
    <TaxCatchAll xmlns="085e1467-d139-4e00-9a9b-f9b52f38e2bf" xsi:nil="true"/>
    <lcf76f155ced4ddcb4097134ff3c332f xmlns="bd7ffb7d-d5f2-4ce7-8c85-6bf823a8ac8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AA611BC74A77244B387647955894EDA" ma:contentTypeVersion="22" ma:contentTypeDescription="Create a new document." ma:contentTypeScope="" ma:versionID="c85696dbe1d4e3c2625aa11b94ba24c6">
  <xsd:schema xmlns:xsd="http://www.w3.org/2001/XMLSchema" xmlns:xs="http://www.w3.org/2001/XMLSchema" xmlns:p="http://schemas.microsoft.com/office/2006/metadata/properties" xmlns:ns2="bd7ffb7d-d5f2-4ce7-8c85-6bf823a8ac81" xmlns:ns3="085e1467-d139-4e00-9a9b-f9b52f38e2bf" targetNamespace="http://schemas.microsoft.com/office/2006/metadata/properties" ma:root="true" ma:fieldsID="5e47d955e236d2b3f207e1194b0241f3" ns2:_="" ns3:_="">
    <xsd:import namespace="bd7ffb7d-d5f2-4ce7-8c85-6bf823a8ac81"/>
    <xsd:import namespace="085e1467-d139-4e00-9a9b-f9b52f38e2bf"/>
    <xsd:element name="properties">
      <xsd:complexType>
        <xsd:sequence>
          <xsd:element name="documentManagement">
            <xsd:complexType>
              <xsd:all>
                <xsd:element ref="ns2:Country" minOccurs="0"/>
                <xsd:element ref="ns2:Product" minOccurs="0"/>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TimeLastUpdated"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7ffb7d-d5f2-4ce7-8c85-6bf823a8ac81" elementFormDefault="qualified">
    <xsd:import namespace="http://schemas.microsoft.com/office/2006/documentManagement/types"/>
    <xsd:import namespace="http://schemas.microsoft.com/office/infopath/2007/PartnerControls"/>
    <xsd:element name="Country" ma:index="8" nillable="true" ma:displayName="Country" ma:format="Dropdown" ma:internalName="Country">
      <xsd:complexType>
        <xsd:complexContent>
          <xsd:extension base="dms:MultiChoice">
            <xsd:sequence>
              <xsd:element name="Value" maxOccurs="unbounded" minOccurs="0" nillable="true">
                <xsd:simpleType>
                  <xsd:restriction base="dms:Choice">
                    <xsd:enumeration value="UK"/>
                    <xsd:enumeration value="Eire"/>
                  </xsd:restriction>
                </xsd:simpleType>
              </xsd:element>
            </xsd:sequence>
          </xsd:extension>
        </xsd:complexContent>
      </xsd:complexType>
    </xsd:element>
    <xsd:element name="Product" ma:index="9" nillable="true" ma:displayName="Product" ma:format="Dropdown" ma:internalName="Product">
      <xsd:complexType>
        <xsd:complexContent>
          <xsd:extension base="dms:MultiChoice">
            <xsd:sequence>
              <xsd:element name="Value" maxOccurs="unbounded" minOccurs="0" nillable="true">
                <xsd:simpleType>
                  <xsd:restriction base="dms:Choice">
                    <xsd:enumeration value="TYA Ratings"/>
                    <xsd:enumeration value="TYA Ratings Premium"/>
                    <xsd:enumeration value="TYB Essentials"/>
                    <xsd:enumeration value="TYA Essentials"/>
                    <xsd:enumeration value="TYI Essentials"/>
                    <xsd:enumeration value="TYB Pro-Predictions"/>
                    <xsd:enumeration value="TYA Pro-Predictions"/>
                    <xsd:enumeration value="TYI Pro-Predictions"/>
                    <xsd:enumeration value="TYB Pro-Consultancy"/>
                    <xsd:enumeration value="TYA Pro-Consultancy"/>
                    <xsd:enumeration value="TYI Pro-Consultancy"/>
                    <xsd:enumeration value="Idea - Pro Consultancy"/>
                    <xsd:enumeration value="Brand - Pro Consultancy"/>
                    <xsd:enumeration value="Comms - Pro Consultancy"/>
                    <xsd:enumeration value="TYB Enterprise"/>
                    <xsd:enumeration value="DAT"/>
                    <xsd:enumeration value="Brand Landscaping"/>
                    <xsd:enumeration value="Ad Audit"/>
                    <xsd:enumeration value="Category Trends"/>
                    <xsd:enumeration value="Creative Briefing"/>
                    <xsd:enumeration value="TYI Enterprise"/>
                    <xsd:enumeration value="Insights Optimizer"/>
                    <xsd:enumeration value="Concept Optimizer"/>
                    <xsd:enumeration value="Pack Optimizer"/>
                    <xsd:enumeration value="Idea - Ent Consultancy"/>
                    <xsd:enumeration value="Brand - Ent Consultancy"/>
                    <xsd:enumeration value="Comms - Ent Consultancy"/>
                    <xsd:enumeration value="TYA Enterprise"/>
                    <xsd:enumeration value="Consultancy"/>
                    <xsd:enumeration value="Other"/>
                  </xsd:restriction>
                </xsd:simpleType>
              </xsd:element>
            </xsd:sequence>
          </xsd:extension>
        </xsd:complexContent>
      </xsd:complex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TimeLastUpdated" ma:index="23" nillable="true" ma:displayName="Time Last Updated" ma:format="DateTime" ma:internalName="TimeLastUpdated">
      <xsd:simpleType>
        <xsd:restriction base="dms:DateTim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1251838-ecd0-4db9-ae66-54a965fd85f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85e1467-d139-4e00-9a9b-f9b52f38e2b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e1f3c4d3-22c2-42a4-934c-62608fcb5872}" ma:internalName="TaxCatchAll" ma:showField="CatchAllData" ma:web="085e1467-d139-4e00-9a9b-f9b52f38e2b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981A6C-B5F1-436D-A6F7-2B5F957BC3F0}">
  <ds:schemaRefs>
    <ds:schemaRef ds:uri="085e1467-d139-4e00-9a9b-f9b52f38e2bf"/>
    <ds:schemaRef ds:uri="bd7ffb7d-d5f2-4ce7-8c85-6bf823a8ac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C9BE36-0C20-49BF-B73D-E8B1AE0B9752}">
  <ds:schemaRefs>
    <ds:schemaRef ds:uri="085e1467-d139-4e00-9a9b-f9b52f38e2bf"/>
    <ds:schemaRef ds:uri="bd7ffb7d-d5f2-4ce7-8c85-6bf823a8ac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5F5EC15-88AB-43D9-BE56-3C42C88382F3}">
  <ds:schemaRefs>
    <ds:schemaRef ds:uri="http://schemas.microsoft.com/sharepoint/v3/contenttype/forms"/>
  </ds:schemaRefs>
</ds:datastoreItem>
</file>

<file path=docMetadata/LabelInfo.xml><?xml version="1.0" encoding="utf-8"?>
<clbl:labelList xmlns:clbl="http://schemas.microsoft.com/office/2020/mipLabelMetadata">
  <clbl:label id="{60924d75-f9fc-43b8-ba1e-617af9261a51}" enabled="1" method="Standard" siteId="{8c105f40-3231-4885-a368-2fdd54c338b6}" removed="0"/>
</clbl:labelList>
</file>

<file path=docProps/app.xml><?xml version="1.0" encoding="utf-8"?>
<Properties xmlns="http://schemas.openxmlformats.org/officeDocument/2006/extended-properties" xmlns:vt="http://schemas.openxmlformats.org/officeDocument/2006/docPropsVTypes">
  <TotalTime>0</TotalTime>
  <Words>550</Words>
  <Application>Microsoft Office PowerPoint</Application>
  <PresentationFormat>Widescreen</PresentationFormat>
  <Paragraphs>77</Paragraphs>
  <Slides>5</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vt:i4>
      </vt:variant>
    </vt:vector>
  </HeadingPairs>
  <TitlesOfParts>
    <vt:vector size="15" baseType="lpstr">
      <vt:lpstr>Aptos</vt:lpstr>
      <vt:lpstr>Arial</vt:lpstr>
      <vt:lpstr>Arial Black</vt:lpstr>
      <vt:lpstr>Calibri</vt:lpstr>
      <vt:lpstr>Inter Tight</vt:lpstr>
      <vt:lpstr>Proxima Nova</vt:lpstr>
      <vt:lpstr>Wingdings</vt:lpstr>
      <vt:lpstr>Wingdings 2</vt:lpstr>
      <vt:lpstr>TYA Express Guidance</vt:lpstr>
      <vt:lpstr>System1 Layouts 2022 [v4.02]</vt:lpstr>
      <vt:lpstr>Waitrose delivers 'egg'ceptional Easter campaign on TikTok</vt:lpstr>
      <vt:lpstr>PowerPoint Presentation</vt:lpstr>
      <vt:lpstr>The campaign’s emotional pull, combined with clear and early branding, aids brand recognition and memorability, which helped drive 13.2% brand lift for Ad Recall</vt:lpstr>
      <vt:lpstr>Waitrose’s upbeat tone and wide product range drive a Strong to Exceptional Star Rating, with relatable content supporting a positive lift in Attitude towards Waitrose by 4.3%</vt:lpstr>
      <vt:lpstr>The emotionally compelling narrative leads to below average Neutrality, supporting Emotional Intensity which pairs with Fast Fluency to increase viewers’ Purchase Intent by 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Katherine Kiely</dc:creator>
  <cp:lastModifiedBy>Freddie Laughton</cp:lastModifiedBy>
  <cp:revision>1</cp:revision>
  <dcterms:created xsi:type="dcterms:W3CDTF">2025-06-09T12:27:42Z</dcterms:created>
  <dcterms:modified xsi:type="dcterms:W3CDTF">2025-08-07T10:54:33Z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0x0101005AA611BC74A77244B387647955894EDA</vt:lpwstr>
  </property>
  <property fmtid="{D5CDD505-2E9C-101B-9397-08002B2CF9AE}" pid="3" name="MediaServiceImageTags">
    <vt:lpwstr/>
  </property>
</Properties>
</file>