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8" r:id="rId4"/>
  </p:sldMasterIdLst>
  <p:notesMasterIdLst>
    <p:notesMasterId r:id="rId11"/>
  </p:notesMasterIdLst>
  <p:handoutMasterIdLst>
    <p:handoutMasterId r:id="rId12"/>
  </p:handoutMasterIdLst>
  <p:sldIdLst>
    <p:sldId id="2147482752" r:id="rId5"/>
    <p:sldId id="2147482753" r:id="rId6"/>
    <p:sldId id="2147482754" r:id="rId7"/>
    <p:sldId id="2147482755" r:id="rId8"/>
    <p:sldId id="2147482756" r:id="rId9"/>
    <p:sldId id="21474827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04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96FC0D-2369-6592-FB30-7D631BAED8B7}" name="Luke English" initials="LE" userId="S::luke.english@system1research.com::40b42f05-9480-4f5a-bebe-30774c5feb6f" providerId="AD"/>
  <p188:author id="{60081934-AEB5-68A5-20C9-FEAB14340162}" name="Ulrike Beyer" initials="UB" userId="S::Ulrike.Beyer@system1research.com::bc0e0ead-499b-48ae-8679-54a7392266fe" providerId="AD"/>
  <p188:author id="{FBA60038-AADA-DFD0-DC2B-83D7B0C76C07}" name="Timothy Frewin" initials="TF" userId="S::timothy.frewin@system1group.com::f8fc491d-a400-4400-a227-28885a9af57c" providerId="AD"/>
  <p188:author id="{5339AD3B-2B25-ED6E-267E-059D93E0C7D3}" name="Marcus Rose" initials="MR" userId="S::marcus.rose@system1group.com::48e98077-8613-48a2-bc8a-4d66888fb026" providerId="AD"/>
  <p188:author id="{E5C93964-70C1-96CA-29C0-31CC09B60CA2}" name="Chiara Manco" initials="CM" userId="S::chiara.manco@system1group.com::8588fcd1-0910-4d95-a1cb-2887c9120c4c" providerId="AD"/>
  <p188:author id="{17273C81-048B-FFE2-AF72-358DF3398CEA}" name="Guillaume Garnier" initials="GG" userId="S::guillaume.garnier@system1research.com::d846944d-a74a-4ea5-ad0c-9388bdf03d78" providerId="AD"/>
  <p188:author id="{0056D582-4C6A-A1A1-2E89-D7FA1792CAC1}" name="Andrew Tindall" initials="AT" userId="S::andrew.tindall@system1group.com::9fc5fd20-03cc-4963-92d4-c9dcecb53359" providerId="AD"/>
  <p188:author id="{780CCA8F-1B00-1046-4A00-59270C6C6F15}" name="Nina Holland" initials="NH" userId="S::nina.holland@system1group.com::cf0cf2f1-0574-4258-b2e5-48b63f80f678" providerId="AD"/>
  <p188:author id="{F85AF5F0-A067-DEAF-378F-F6F8F799C394}" name="Hannah Rodrigues" initials="" userId="S::hannah.rodrigues@system1research.com::580d6667-59a9-4de7-922d-14956af6f2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Holland" initials="NH" lastIdx="204" clrIdx="0">
    <p:extLst>
      <p:ext uri="{19B8F6BF-5375-455C-9EA6-DF929625EA0E}">
        <p15:presenceInfo xmlns:p15="http://schemas.microsoft.com/office/powerpoint/2012/main" userId="S::nina.holland@system1group.com::cf0cf2f1-0574-4258-b2e5-48b63f80f678" providerId="AD"/>
      </p:ext>
    </p:extLst>
  </p:cmAuthor>
  <p:cmAuthor id="2" name="Antony Martinez" initials="AM" lastIdx="28" clrIdx="1">
    <p:extLst>
      <p:ext uri="{19B8F6BF-5375-455C-9EA6-DF929625EA0E}">
        <p15:presenceInfo xmlns:p15="http://schemas.microsoft.com/office/powerpoint/2012/main" userId="S::antony.martinez@system1group.com::a54e03ff-b0a3-49d4-9e64-e317d37646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clrMru>
    <a:srgbClr val="DE007B"/>
    <a:srgbClr val="A8005D"/>
    <a:srgbClr val="990000"/>
    <a:srgbClr val="008000"/>
    <a:srgbClr val="DE007D"/>
    <a:srgbClr val="FCC600"/>
    <a:srgbClr val="0DB3AE"/>
    <a:srgbClr val="FFFFFF"/>
    <a:srgbClr val="ED329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89EC5-2995-2CCF-D4F4-6F450283017A}" v="4" dt="2025-01-22T12:04:44.826"/>
  </p1510:revLst>
</p1510:revInfo>
</file>

<file path=ppt/tableStyles.xml><?xml version="1.0" encoding="utf-8"?>
<a:tblStyleLst xmlns:a="http://schemas.openxmlformats.org/drawingml/2006/main" def="{69012ECD-51FC-41F1-AA8D-1B2483CD663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3840"/>
        <p:guide orient="horz" pos="204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Manco" userId="S::chiara.manco@system1group.com::8588fcd1-0910-4d95-a1cb-2887c9120c4c" providerId="AD" clId="Web-{C880C1A9-4488-A1BA-D3A9-B4623938060B}"/>
    <pc:docChg chg="modSld">
      <pc:chgData name="Chiara Manco" userId="S::chiara.manco@system1group.com::8588fcd1-0910-4d95-a1cb-2887c9120c4c" providerId="AD" clId="Web-{C880C1A9-4488-A1BA-D3A9-B4623938060B}" dt="2024-12-10T10:09:38.254" v="5" actId="20577"/>
      <pc:docMkLst>
        <pc:docMk/>
      </pc:docMkLst>
      <pc:sldChg chg="modSp">
        <pc:chgData name="Chiara Manco" userId="S::chiara.manco@system1group.com::8588fcd1-0910-4d95-a1cb-2887c9120c4c" providerId="AD" clId="Web-{C880C1A9-4488-A1BA-D3A9-B4623938060B}" dt="2024-12-10T10:09:38.254" v="5" actId="20577"/>
        <pc:sldMkLst>
          <pc:docMk/>
          <pc:sldMk cId="2566457558" sldId="2147482752"/>
        </pc:sldMkLst>
        <pc:spChg chg="mod">
          <ac:chgData name="Chiara Manco" userId="S::chiara.manco@system1group.com::8588fcd1-0910-4d95-a1cb-2887c9120c4c" providerId="AD" clId="Web-{C880C1A9-4488-A1BA-D3A9-B4623938060B}" dt="2024-12-10T10:09:38.254" v="5" actId="20577"/>
          <ac:spMkLst>
            <pc:docMk/>
            <pc:sldMk cId="2566457558" sldId="2147482752"/>
            <ac:spMk id="4" creationId="{5F3E7774-B3BB-06C2-B526-5BAECB840355}"/>
          </ac:spMkLst>
        </pc:spChg>
      </pc:sldChg>
      <pc:sldChg chg="modSp">
        <pc:chgData name="Chiara Manco" userId="S::chiara.manco@system1group.com::8588fcd1-0910-4d95-a1cb-2887c9120c4c" providerId="AD" clId="Web-{C880C1A9-4488-A1BA-D3A9-B4623938060B}" dt="2024-12-10T10:09:19.784" v="1" actId="20577"/>
        <pc:sldMkLst>
          <pc:docMk/>
          <pc:sldMk cId="3164383720" sldId="2147482756"/>
        </pc:sldMkLst>
        <pc:spChg chg="mod">
          <ac:chgData name="Chiara Manco" userId="S::chiara.manco@system1group.com::8588fcd1-0910-4d95-a1cb-2887c9120c4c" providerId="AD" clId="Web-{C880C1A9-4488-A1BA-D3A9-B4623938060B}" dt="2024-12-10T10:09:19.784" v="1" actId="20577"/>
          <ac:spMkLst>
            <pc:docMk/>
            <pc:sldMk cId="3164383720" sldId="2147482756"/>
            <ac:spMk id="12" creationId="{28E91027-0F91-76DD-5647-0D930C756724}"/>
          </ac:spMkLst>
        </pc:spChg>
      </pc:sldChg>
    </pc:docChg>
  </pc:docChgLst>
  <pc:docChgLst>
    <pc:chgData name="Chiara Manco" userId="8588fcd1-0910-4d95-a1cb-2887c9120c4c" providerId="ADAL" clId="{B7C31F9B-7B04-4A86-8E25-32BADBBF1029}"/>
    <pc:docChg chg="modSld">
      <pc:chgData name="Chiara Manco" userId="8588fcd1-0910-4d95-a1cb-2887c9120c4c" providerId="ADAL" clId="{B7C31F9B-7B04-4A86-8E25-32BADBBF1029}" dt="2024-12-06T13:54:03.991" v="41" actId="1076"/>
      <pc:docMkLst>
        <pc:docMk/>
      </pc:docMkLst>
      <pc:sldChg chg="addSp modSp mod">
        <pc:chgData name="Chiara Manco" userId="8588fcd1-0910-4d95-a1cb-2887c9120c4c" providerId="ADAL" clId="{B7C31F9B-7B04-4A86-8E25-32BADBBF1029}" dt="2024-12-06T13:54:03.991" v="41" actId="1076"/>
        <pc:sldMkLst>
          <pc:docMk/>
          <pc:sldMk cId="2799471572" sldId="2147482753"/>
        </pc:sldMkLst>
      </pc:sldChg>
    </pc:docChg>
  </pc:docChgLst>
  <pc:docChgLst>
    <pc:chgData name="Chiara Manco" userId="S::chiara.manco@system1group.com::8588fcd1-0910-4d95-a1cb-2887c9120c4c" providerId="AD" clId="Web-{4CA89EC5-2995-2CCF-D4F4-6F450283017A}"/>
    <pc:docChg chg="modSld">
      <pc:chgData name="Chiara Manco" userId="S::chiara.manco@system1group.com::8588fcd1-0910-4d95-a1cb-2887c9120c4c" providerId="AD" clId="Web-{4CA89EC5-2995-2CCF-D4F4-6F450283017A}" dt="2025-01-22T12:04:41.701" v="0" actId="20577"/>
      <pc:docMkLst>
        <pc:docMk/>
      </pc:docMkLst>
      <pc:sldChg chg="modSp">
        <pc:chgData name="Chiara Manco" userId="S::chiara.manco@system1group.com::8588fcd1-0910-4d95-a1cb-2887c9120c4c" providerId="AD" clId="Web-{4CA89EC5-2995-2CCF-D4F4-6F450283017A}" dt="2025-01-22T12:04:41.701" v="0" actId="20577"/>
        <pc:sldMkLst>
          <pc:docMk/>
          <pc:sldMk cId="2799471572" sldId="2147482753"/>
        </pc:sldMkLst>
        <pc:spChg chg="mod">
          <ac:chgData name="Chiara Manco" userId="S::chiara.manco@system1group.com::8588fcd1-0910-4d95-a1cb-2887c9120c4c" providerId="AD" clId="Web-{4CA89EC5-2995-2CCF-D4F4-6F450283017A}" dt="2025-01-22T12:04:41.701" v="0" actId="20577"/>
          <ac:spMkLst>
            <pc:docMk/>
            <pc:sldMk cId="2799471572" sldId="2147482753"/>
            <ac:spMk id="38" creationId="{F1F1170D-8764-A248-B531-A7C13CBA6D79}"/>
          </ac:spMkLst>
        </pc:spChg>
      </pc:sldChg>
    </pc:docChg>
  </pc:docChgLst>
  <pc:docChgLst>
    <pc:chgData name="Bruce Bickerton" userId="d8acb971-4ad4-445a-a89f-9a1de77c0096" providerId="ADAL" clId="{8987CEB1-9815-4352-A66A-EBC0EAEAF792}"/>
    <pc:docChg chg="undo redo custSel addSld delSld modSld sldOrd delMainMaster modMainMaster">
      <pc:chgData name="Bruce Bickerton" userId="d8acb971-4ad4-445a-a89f-9a1de77c0096" providerId="ADAL" clId="{8987CEB1-9815-4352-A66A-EBC0EAEAF792}" dt="2024-12-06T15:29:57.608" v="2698" actId="1076"/>
      <pc:docMkLst>
        <pc:docMk/>
      </pc:docMkLst>
      <pc:sldChg chg="addSp modSp del mod modClrScheme chgLayout">
        <pc:chgData name="Bruce Bickerton" userId="d8acb971-4ad4-445a-a89f-9a1de77c0096" providerId="ADAL" clId="{8987CEB1-9815-4352-A66A-EBC0EAEAF792}" dt="2024-11-25T15:39:54.841" v="2210" actId="2696"/>
        <pc:sldMkLst>
          <pc:docMk/>
          <pc:sldMk cId="619725222" sldId="2147482743"/>
        </pc:sldMkLst>
      </pc:sldChg>
      <pc:sldChg chg="addSp modSp del mod modClrScheme chgLayout">
        <pc:chgData name="Bruce Bickerton" userId="d8acb971-4ad4-445a-a89f-9a1de77c0096" providerId="ADAL" clId="{8987CEB1-9815-4352-A66A-EBC0EAEAF792}" dt="2024-11-25T15:22:40.346" v="1891" actId="2696"/>
        <pc:sldMkLst>
          <pc:docMk/>
          <pc:sldMk cId="2991476320" sldId="2147482744"/>
        </pc:sldMkLst>
      </pc:sldChg>
      <pc:sldChg chg="addSp modSp del mod modClrScheme chgLayout">
        <pc:chgData name="Bruce Bickerton" userId="d8acb971-4ad4-445a-a89f-9a1de77c0096" providerId="ADAL" clId="{8987CEB1-9815-4352-A66A-EBC0EAEAF792}" dt="2024-11-25T16:02:49.105" v="2488" actId="2696"/>
        <pc:sldMkLst>
          <pc:docMk/>
          <pc:sldMk cId="963627880" sldId="2147482745"/>
        </pc:sldMkLst>
      </pc:sldChg>
      <pc:sldChg chg="addSp modSp del mod modClrScheme chgLayout">
        <pc:chgData name="Bruce Bickerton" userId="d8acb971-4ad4-445a-a89f-9a1de77c0096" providerId="ADAL" clId="{8987CEB1-9815-4352-A66A-EBC0EAEAF792}" dt="2024-11-25T14:48:52.109" v="1446" actId="2696"/>
        <pc:sldMkLst>
          <pc:docMk/>
          <pc:sldMk cId="328969431" sldId="2147482746"/>
        </pc:sldMkLst>
      </pc:sldChg>
      <pc:sldChg chg="modSp del mod modClrScheme chgLayout">
        <pc:chgData name="Bruce Bickerton" userId="d8acb971-4ad4-445a-a89f-9a1de77c0096" providerId="ADAL" clId="{8987CEB1-9815-4352-A66A-EBC0EAEAF792}" dt="2024-11-25T12:56:12.240" v="396" actId="2696"/>
        <pc:sldMkLst>
          <pc:docMk/>
          <pc:sldMk cId="2096554918" sldId="2147482747"/>
        </pc:sldMkLst>
      </pc:sldChg>
      <pc:sldChg chg="addSp modSp del mod modClrScheme chgLayout">
        <pc:chgData name="Bruce Bickerton" userId="d8acb971-4ad4-445a-a89f-9a1de77c0096" providerId="ADAL" clId="{8987CEB1-9815-4352-A66A-EBC0EAEAF792}" dt="2024-11-25T13:24:44.099" v="818" actId="2696"/>
        <pc:sldMkLst>
          <pc:docMk/>
          <pc:sldMk cId="951582881" sldId="2147482750"/>
        </pc:sldMkLst>
      </pc:sldChg>
      <pc:sldChg chg="addSp delSp modSp new del mod setBg modClrScheme modAnim chgLayout">
        <pc:chgData name="Bruce Bickerton" userId="d8acb971-4ad4-445a-a89f-9a1de77c0096" providerId="ADAL" clId="{8987CEB1-9815-4352-A66A-EBC0EAEAF792}" dt="2024-11-25T12:54:51.349" v="350" actId="2696"/>
        <pc:sldMkLst>
          <pc:docMk/>
          <pc:sldMk cId="2935841923" sldId="2147482751"/>
        </pc:sldMkLst>
      </pc:sldChg>
      <pc:sldChg chg="addSp delSp modSp new mod modClrScheme modAnim chgLayout">
        <pc:chgData name="Bruce Bickerton" userId="d8acb971-4ad4-445a-a89f-9a1de77c0096" providerId="ADAL" clId="{8987CEB1-9815-4352-A66A-EBC0EAEAF792}" dt="2024-12-03T10:09:38.138" v="2651" actId="692"/>
        <pc:sldMkLst>
          <pc:docMk/>
          <pc:sldMk cId="2566457558" sldId="2147482752"/>
        </pc:sldMkLst>
        <pc:spChg chg="add mod ord">
          <ac:chgData name="Bruce Bickerton" userId="d8acb971-4ad4-445a-a89f-9a1de77c0096" providerId="ADAL" clId="{8987CEB1-9815-4352-A66A-EBC0EAEAF792}" dt="2024-11-26T09:21:44.768" v="2542" actId="1036"/>
          <ac:spMkLst>
            <pc:docMk/>
            <pc:sldMk cId="2566457558" sldId="2147482752"/>
            <ac:spMk id="4" creationId="{5F3E7774-B3BB-06C2-B526-5BAECB840355}"/>
          </ac:spMkLst>
        </pc:spChg>
        <pc:spChg chg="add mod ord">
          <ac:chgData name="Bruce Bickerton" userId="d8acb971-4ad4-445a-a89f-9a1de77c0096" providerId="ADAL" clId="{8987CEB1-9815-4352-A66A-EBC0EAEAF792}" dt="2024-11-25T12:55:49.585" v="370" actId="1035"/>
          <ac:spMkLst>
            <pc:docMk/>
            <pc:sldMk cId="2566457558" sldId="2147482752"/>
            <ac:spMk id="5" creationId="{3220E654-E4C9-0EE9-1B31-BD80C409AFA8}"/>
          </ac:spMkLst>
        </pc:spChg>
        <pc:spChg chg="add mod ord">
          <ac:chgData name="Bruce Bickerton" userId="d8acb971-4ad4-445a-a89f-9a1de77c0096" providerId="ADAL" clId="{8987CEB1-9815-4352-A66A-EBC0EAEAF792}" dt="2024-12-03T09:56:58.720" v="2640" actId="1076"/>
          <ac:spMkLst>
            <pc:docMk/>
            <pc:sldMk cId="2566457558" sldId="2147482752"/>
            <ac:spMk id="7" creationId="{924C2723-6281-CCDE-FC61-C54AA0D0B790}"/>
          </ac:spMkLst>
        </pc:spChg>
        <pc:spChg chg="add mod ord">
          <ac:chgData name="Bruce Bickerton" userId="d8acb971-4ad4-445a-a89f-9a1de77c0096" providerId="ADAL" clId="{8987CEB1-9815-4352-A66A-EBC0EAEAF792}" dt="2024-12-03T09:56:18.264" v="2637" actId="167"/>
          <ac:spMkLst>
            <pc:docMk/>
            <pc:sldMk cId="2566457558" sldId="2147482752"/>
            <ac:spMk id="9" creationId="{8AC06AEC-566D-48EC-8AE5-DFE10AA29EC3}"/>
          </ac:spMkLst>
        </pc:spChg>
        <pc:picChg chg="add mod ord">
          <ac:chgData name="Bruce Bickerton" userId="d8acb971-4ad4-445a-a89f-9a1de77c0096" providerId="ADAL" clId="{8987CEB1-9815-4352-A66A-EBC0EAEAF792}" dt="2024-12-03T09:56:58.720" v="2640" actId="1076"/>
          <ac:picMkLst>
            <pc:docMk/>
            <pc:sldMk cId="2566457558" sldId="2147482752"/>
            <ac:picMk id="8" creationId="{AB1C1930-8746-D646-770A-721391405D84}"/>
          </ac:picMkLst>
        </pc:picChg>
        <pc:picChg chg="add mod">
          <ac:chgData name="Bruce Bickerton" userId="d8acb971-4ad4-445a-a89f-9a1de77c0096" providerId="ADAL" clId="{8987CEB1-9815-4352-A66A-EBC0EAEAF792}" dt="2024-11-25T12:55:59.482" v="395" actId="1036"/>
          <ac:picMkLst>
            <pc:docMk/>
            <pc:sldMk cId="2566457558" sldId="2147482752"/>
            <ac:picMk id="10" creationId="{573BABFC-2EE5-C60E-7492-81D6B28035DC}"/>
          </ac:picMkLst>
        </pc:picChg>
        <pc:picChg chg="add mod">
          <ac:chgData name="Bruce Bickerton" userId="d8acb971-4ad4-445a-a89f-9a1de77c0096" providerId="ADAL" clId="{8987CEB1-9815-4352-A66A-EBC0EAEAF792}" dt="2024-11-25T12:55:59.482" v="395" actId="1036"/>
          <ac:picMkLst>
            <pc:docMk/>
            <pc:sldMk cId="2566457558" sldId="2147482752"/>
            <ac:picMk id="12" creationId="{CF0A6616-D407-FEEE-B6A0-D3AE844DFD63}"/>
          </ac:picMkLst>
        </pc:picChg>
        <pc:picChg chg="add mod">
          <ac:chgData name="Bruce Bickerton" userId="d8acb971-4ad4-445a-a89f-9a1de77c0096" providerId="ADAL" clId="{8987CEB1-9815-4352-A66A-EBC0EAEAF792}" dt="2024-12-03T10:09:38.138" v="2651" actId="692"/>
          <ac:picMkLst>
            <pc:docMk/>
            <pc:sldMk cId="2566457558" sldId="2147482752"/>
            <ac:picMk id="13" creationId="{94CC629B-734A-409D-5294-0626FB1980D9}"/>
          </ac:picMkLst>
        </pc:picChg>
        <pc:picChg chg="mod">
          <ac:chgData name="Bruce Bickerton" userId="d8acb971-4ad4-445a-a89f-9a1de77c0096" providerId="ADAL" clId="{8987CEB1-9815-4352-A66A-EBC0EAEAF792}" dt="2024-12-03T09:56:58.720" v="2640" actId="1076"/>
          <ac:picMkLst>
            <pc:docMk/>
            <pc:sldMk cId="2566457558" sldId="2147482752"/>
            <ac:picMk id="16" creationId="{BF88F45C-2926-AFFC-7A4C-776A9157D834}"/>
          </ac:picMkLst>
        </pc:picChg>
      </pc:sldChg>
      <pc:sldChg chg="addSp delSp modSp new mod setBg chgLayout">
        <pc:chgData name="Bruce Bickerton" userId="d8acb971-4ad4-445a-a89f-9a1de77c0096" providerId="ADAL" clId="{8987CEB1-9815-4352-A66A-EBC0EAEAF792}" dt="2024-12-06T15:29:57.608" v="2698" actId="1076"/>
        <pc:sldMkLst>
          <pc:docMk/>
          <pc:sldMk cId="2799471572" sldId="2147482753"/>
        </pc:sldMkLst>
        <pc:spChg chg="add mod">
          <ac:chgData name="Bruce Bickerton" userId="d8acb971-4ad4-445a-a89f-9a1de77c0096" providerId="ADAL" clId="{8987CEB1-9815-4352-A66A-EBC0EAEAF792}" dt="2024-12-06T15:29:57.608" v="2698" actId="1076"/>
          <ac:spMkLst>
            <pc:docMk/>
            <pc:sldMk cId="2799471572" sldId="2147482753"/>
            <ac:spMk id="3" creationId="{17D2CE2E-57E4-FA92-D937-2083CA33F204}"/>
          </ac:spMkLst>
        </pc:spChg>
        <pc:spChg chg="add mod ord">
          <ac:chgData name="Bruce Bickerton" userId="d8acb971-4ad4-445a-a89f-9a1de77c0096" providerId="ADAL" clId="{8987CEB1-9815-4352-A66A-EBC0EAEAF792}" dt="2024-11-26T09:22:03.293" v="2546" actId="20577"/>
          <ac:spMkLst>
            <pc:docMk/>
            <pc:sldMk cId="2799471572" sldId="2147482753"/>
            <ac:spMk id="4" creationId="{77C00122-D761-6F01-C842-196E7527C700}"/>
          </ac:spMkLst>
        </pc:spChg>
        <pc:spChg chg="add mod">
          <ac:chgData name="Bruce Bickerton" userId="d8acb971-4ad4-445a-a89f-9a1de77c0096" providerId="ADAL" clId="{8987CEB1-9815-4352-A66A-EBC0EAEAF792}" dt="2024-11-25T12:57:07.518" v="401"/>
          <ac:spMkLst>
            <pc:docMk/>
            <pc:sldMk cId="2799471572" sldId="2147482753"/>
            <ac:spMk id="5" creationId="{A5E3740C-7DE6-B636-0556-7C5BBA2E1E13}"/>
          </ac:spMkLst>
        </pc:spChg>
        <pc:spChg chg="add mod">
          <ac:chgData name="Bruce Bickerton" userId="d8acb971-4ad4-445a-a89f-9a1de77c0096" providerId="ADAL" clId="{8987CEB1-9815-4352-A66A-EBC0EAEAF792}" dt="2024-11-25T12:57:07.518" v="401"/>
          <ac:spMkLst>
            <pc:docMk/>
            <pc:sldMk cId="2799471572" sldId="2147482753"/>
            <ac:spMk id="6" creationId="{2DB20221-D42A-613F-D3D8-6020FD7AB744}"/>
          </ac:spMkLst>
        </pc:spChg>
        <pc:spChg chg="mod topLvl">
          <ac:chgData name="Bruce Bickerton" userId="d8acb971-4ad4-445a-a89f-9a1de77c0096" providerId="ADAL" clId="{8987CEB1-9815-4352-A66A-EBC0EAEAF792}" dt="2024-12-06T15:29:52.559" v="2697" actId="1035"/>
          <ac:spMkLst>
            <pc:docMk/>
            <pc:sldMk cId="2799471572" sldId="2147482753"/>
            <ac:spMk id="13" creationId="{247780B8-4CC1-DE4A-A756-7B81998E971C}"/>
          </ac:spMkLst>
        </pc:spChg>
        <pc:spChg chg="mod topLvl">
          <ac:chgData name="Bruce Bickerton" userId="d8acb971-4ad4-445a-a89f-9a1de77c0096" providerId="ADAL" clId="{8987CEB1-9815-4352-A66A-EBC0EAEAF792}" dt="2024-12-06T15:29:52.559" v="2697" actId="1035"/>
          <ac:spMkLst>
            <pc:docMk/>
            <pc:sldMk cId="2799471572" sldId="2147482753"/>
            <ac:spMk id="14" creationId="{38709712-21F6-0CDB-2B76-8C8AA6F4EB4A}"/>
          </ac:spMkLst>
        </pc:spChg>
        <pc:spChg chg="mod topLvl">
          <ac:chgData name="Bruce Bickerton" userId="d8acb971-4ad4-445a-a89f-9a1de77c0096" providerId="ADAL" clId="{8987CEB1-9815-4352-A66A-EBC0EAEAF792}" dt="2024-12-06T15:29:52.559" v="2697" actId="1035"/>
          <ac:spMkLst>
            <pc:docMk/>
            <pc:sldMk cId="2799471572" sldId="2147482753"/>
            <ac:spMk id="15" creationId="{21513A96-E396-6E5C-CC8A-D18A348835DA}"/>
          </ac:spMkLst>
        </pc:spChg>
        <pc:spChg chg="mod topLvl">
          <ac:chgData name="Bruce Bickerton" userId="d8acb971-4ad4-445a-a89f-9a1de77c0096" providerId="ADAL" clId="{8987CEB1-9815-4352-A66A-EBC0EAEAF792}" dt="2024-12-06T15:29:52.559" v="2697" actId="1035"/>
          <ac:spMkLst>
            <pc:docMk/>
            <pc:sldMk cId="2799471572" sldId="2147482753"/>
            <ac:spMk id="16" creationId="{7EF77911-527F-CF30-E785-35A2905D588C}"/>
          </ac:spMkLst>
        </pc:spChg>
        <pc:spChg chg="mod topLvl">
          <ac:chgData name="Bruce Bickerton" userId="d8acb971-4ad4-445a-a89f-9a1de77c0096" providerId="ADAL" clId="{8987CEB1-9815-4352-A66A-EBC0EAEAF792}" dt="2024-12-06T15:29:52.559" v="2697" actId="1035"/>
          <ac:spMkLst>
            <pc:docMk/>
            <pc:sldMk cId="2799471572" sldId="2147482753"/>
            <ac:spMk id="17" creationId="{72FFB789-5A3A-FD9B-430D-063BFC22B39D}"/>
          </ac:spMkLst>
        </pc:spChg>
        <pc:spChg chg="mod topLvl">
          <ac:chgData name="Bruce Bickerton" userId="d8acb971-4ad4-445a-a89f-9a1de77c0096" providerId="ADAL" clId="{8987CEB1-9815-4352-A66A-EBC0EAEAF792}" dt="2024-12-06T15:29:52.559" v="2697" actId="1035"/>
          <ac:spMkLst>
            <pc:docMk/>
            <pc:sldMk cId="2799471572" sldId="2147482753"/>
            <ac:spMk id="18" creationId="{57798F5C-0F86-BD61-1E1B-99AEB7003ACC}"/>
          </ac:spMkLst>
        </pc:spChg>
        <pc:spChg chg="mod topLvl">
          <ac:chgData name="Bruce Bickerton" userId="d8acb971-4ad4-445a-a89f-9a1de77c0096" providerId="ADAL" clId="{8987CEB1-9815-4352-A66A-EBC0EAEAF792}" dt="2024-12-06T15:29:52.559" v="2697" actId="1035"/>
          <ac:spMkLst>
            <pc:docMk/>
            <pc:sldMk cId="2799471572" sldId="2147482753"/>
            <ac:spMk id="19" creationId="{BA6E93E2-DE4D-82B6-5559-8FDD3DFF0FD4}"/>
          </ac:spMkLst>
        </pc:spChg>
        <pc:spChg chg="mod topLvl">
          <ac:chgData name="Bruce Bickerton" userId="d8acb971-4ad4-445a-a89f-9a1de77c0096" providerId="ADAL" clId="{8987CEB1-9815-4352-A66A-EBC0EAEAF792}" dt="2024-12-06T15:29:52.559" v="2697" actId="1035"/>
          <ac:spMkLst>
            <pc:docMk/>
            <pc:sldMk cId="2799471572" sldId="2147482753"/>
            <ac:spMk id="20" creationId="{F689A076-D8F5-8135-2631-6580498422AA}"/>
          </ac:spMkLst>
        </pc:spChg>
        <pc:spChg chg="mod topLvl">
          <ac:chgData name="Bruce Bickerton" userId="d8acb971-4ad4-445a-a89f-9a1de77c0096" providerId="ADAL" clId="{8987CEB1-9815-4352-A66A-EBC0EAEAF792}" dt="2024-12-06T15:29:52.559" v="2697" actId="1035"/>
          <ac:spMkLst>
            <pc:docMk/>
            <pc:sldMk cId="2799471572" sldId="2147482753"/>
            <ac:spMk id="21" creationId="{FA9EBB5C-4940-C40A-4C3A-AFB5F66ADDBC}"/>
          </ac:spMkLst>
        </pc:spChg>
        <pc:spChg chg="mod topLvl">
          <ac:chgData name="Bruce Bickerton" userId="d8acb971-4ad4-445a-a89f-9a1de77c0096" providerId="ADAL" clId="{8987CEB1-9815-4352-A66A-EBC0EAEAF792}" dt="2024-12-06T15:29:52.559" v="2697" actId="1035"/>
          <ac:spMkLst>
            <pc:docMk/>
            <pc:sldMk cId="2799471572" sldId="2147482753"/>
            <ac:spMk id="22" creationId="{6DE97D8E-C770-64EA-445C-DEFF5A58C0D2}"/>
          </ac:spMkLst>
        </pc:spChg>
        <pc:spChg chg="mod topLvl">
          <ac:chgData name="Bruce Bickerton" userId="d8acb971-4ad4-445a-a89f-9a1de77c0096" providerId="ADAL" clId="{8987CEB1-9815-4352-A66A-EBC0EAEAF792}" dt="2024-12-06T15:29:52.559" v="2697" actId="1035"/>
          <ac:spMkLst>
            <pc:docMk/>
            <pc:sldMk cId="2799471572" sldId="2147482753"/>
            <ac:spMk id="23" creationId="{6A603168-0141-0854-2AD2-B3DDFE39D947}"/>
          </ac:spMkLst>
        </pc:spChg>
        <pc:spChg chg="add mod">
          <ac:chgData name="Bruce Bickerton" userId="d8acb971-4ad4-445a-a89f-9a1de77c0096" providerId="ADAL" clId="{8987CEB1-9815-4352-A66A-EBC0EAEAF792}" dt="2024-12-06T15:29:52.559" v="2697" actId="1035"/>
          <ac:spMkLst>
            <pc:docMk/>
            <pc:sldMk cId="2799471572" sldId="2147482753"/>
            <ac:spMk id="28" creationId="{06D02081-3C31-F91A-2EE4-A57A1DA98926}"/>
          </ac:spMkLst>
        </pc:spChg>
        <pc:spChg chg="add mod">
          <ac:chgData name="Bruce Bickerton" userId="d8acb971-4ad4-445a-a89f-9a1de77c0096" providerId="ADAL" clId="{8987CEB1-9815-4352-A66A-EBC0EAEAF792}" dt="2024-12-06T15:29:52.559" v="2697" actId="1035"/>
          <ac:spMkLst>
            <pc:docMk/>
            <pc:sldMk cId="2799471572" sldId="2147482753"/>
            <ac:spMk id="29" creationId="{0B2A0AA6-C472-4CBA-0909-4E95095A1765}"/>
          </ac:spMkLst>
        </pc:spChg>
        <pc:spChg chg="add mod">
          <ac:chgData name="Bruce Bickerton" userId="d8acb971-4ad4-445a-a89f-9a1de77c0096" providerId="ADAL" clId="{8987CEB1-9815-4352-A66A-EBC0EAEAF792}" dt="2024-12-06T15:29:52.559" v="2697" actId="1035"/>
          <ac:spMkLst>
            <pc:docMk/>
            <pc:sldMk cId="2799471572" sldId="2147482753"/>
            <ac:spMk id="30" creationId="{FEF615A8-BBCD-B8E2-4B56-1ADBB37B74EA}"/>
          </ac:spMkLst>
        </pc:spChg>
        <pc:spChg chg="add mod">
          <ac:chgData name="Bruce Bickerton" userId="d8acb971-4ad4-445a-a89f-9a1de77c0096" providerId="ADAL" clId="{8987CEB1-9815-4352-A66A-EBC0EAEAF792}" dt="2024-12-06T15:29:52.559" v="2697" actId="1035"/>
          <ac:spMkLst>
            <pc:docMk/>
            <pc:sldMk cId="2799471572" sldId="2147482753"/>
            <ac:spMk id="33" creationId="{B823CD35-392B-D47A-6581-6418F6D7C5E4}"/>
          </ac:spMkLst>
        </pc:spChg>
        <pc:spChg chg="add mod">
          <ac:chgData name="Bruce Bickerton" userId="d8acb971-4ad4-445a-a89f-9a1de77c0096" providerId="ADAL" clId="{8987CEB1-9815-4352-A66A-EBC0EAEAF792}" dt="2024-12-06T15:29:52.559" v="2697" actId="1035"/>
          <ac:spMkLst>
            <pc:docMk/>
            <pc:sldMk cId="2799471572" sldId="2147482753"/>
            <ac:spMk id="34" creationId="{AFAF8168-707D-09B8-3272-31F3BBEC7720}"/>
          </ac:spMkLst>
        </pc:spChg>
        <pc:spChg chg="add mod">
          <ac:chgData name="Bruce Bickerton" userId="d8acb971-4ad4-445a-a89f-9a1de77c0096" providerId="ADAL" clId="{8987CEB1-9815-4352-A66A-EBC0EAEAF792}" dt="2024-12-06T15:29:52.559" v="2697" actId="1035"/>
          <ac:spMkLst>
            <pc:docMk/>
            <pc:sldMk cId="2799471572" sldId="2147482753"/>
            <ac:spMk id="38" creationId="{F1F1170D-8764-A248-B531-A7C13CBA6D79}"/>
          </ac:spMkLst>
        </pc:spChg>
        <pc:spChg chg="add mod">
          <ac:chgData name="Bruce Bickerton" userId="d8acb971-4ad4-445a-a89f-9a1de77c0096" providerId="ADAL" clId="{8987CEB1-9815-4352-A66A-EBC0EAEAF792}" dt="2024-12-06T15:29:52.559" v="2697" actId="1035"/>
          <ac:spMkLst>
            <pc:docMk/>
            <pc:sldMk cId="2799471572" sldId="2147482753"/>
            <ac:spMk id="40" creationId="{92E0BE48-058B-F931-650C-CC99F6474081}"/>
          </ac:spMkLst>
        </pc:spChg>
        <pc:spChg chg="add mod ord">
          <ac:chgData name="Bruce Bickerton" userId="d8acb971-4ad4-445a-a89f-9a1de77c0096" providerId="ADAL" clId="{8987CEB1-9815-4352-A66A-EBC0EAEAF792}" dt="2024-12-06T15:29:52.559" v="2697" actId="1035"/>
          <ac:spMkLst>
            <pc:docMk/>
            <pc:sldMk cId="2799471572" sldId="2147482753"/>
            <ac:spMk id="42" creationId="{66894E86-2CCD-C9F4-687F-21176E58E377}"/>
          </ac:spMkLst>
        </pc:spChg>
        <pc:spChg chg="add mod ord">
          <ac:chgData name="Bruce Bickerton" userId="d8acb971-4ad4-445a-a89f-9a1de77c0096" providerId="ADAL" clId="{8987CEB1-9815-4352-A66A-EBC0EAEAF792}" dt="2024-12-06T15:29:52.559" v="2697" actId="1035"/>
          <ac:spMkLst>
            <pc:docMk/>
            <pc:sldMk cId="2799471572" sldId="2147482753"/>
            <ac:spMk id="43" creationId="{28FBF362-B329-12AF-84B2-5FE871FDFC0F}"/>
          </ac:spMkLst>
        </pc:spChg>
        <pc:spChg chg="add del mod ord">
          <ac:chgData name="Bruce Bickerton" userId="d8acb971-4ad4-445a-a89f-9a1de77c0096" providerId="ADAL" clId="{8987CEB1-9815-4352-A66A-EBC0EAEAF792}" dt="2024-12-03T09:55:32.196" v="2619" actId="207"/>
          <ac:spMkLst>
            <pc:docMk/>
            <pc:sldMk cId="2799471572" sldId="2147482753"/>
            <ac:spMk id="44" creationId="{3CE04156-B643-82EA-C20C-9876BB7CA9F4}"/>
          </ac:spMkLst>
        </pc:spChg>
        <pc:grpChg chg="add mod">
          <ac:chgData name="Bruce Bickerton" userId="d8acb971-4ad4-445a-a89f-9a1de77c0096" providerId="ADAL" clId="{8987CEB1-9815-4352-A66A-EBC0EAEAF792}" dt="2024-12-06T15:29:52.559" v="2697" actId="1035"/>
          <ac:grpSpMkLst>
            <pc:docMk/>
            <pc:sldMk cId="2799471572" sldId="2147482753"/>
            <ac:grpSpMk id="37" creationId="{39105E1D-EB79-BDCA-9725-FCF8496162FC}"/>
          </ac:grpSpMkLst>
        </pc:grpChg>
        <pc:grpChg chg="add mod">
          <ac:chgData name="Bruce Bickerton" userId="d8acb971-4ad4-445a-a89f-9a1de77c0096" providerId="ADAL" clId="{8987CEB1-9815-4352-A66A-EBC0EAEAF792}" dt="2024-12-06T15:29:52.559" v="2697" actId="1035"/>
          <ac:grpSpMkLst>
            <pc:docMk/>
            <pc:sldMk cId="2799471572" sldId="2147482753"/>
            <ac:grpSpMk id="41" creationId="{34761B1E-0994-4C8C-7C09-3E1DB2411B8A}"/>
          </ac:grpSpMkLst>
        </pc:grpChg>
        <pc:graphicFrameChg chg="mod topLvl">
          <ac:chgData name="Bruce Bickerton" userId="d8acb971-4ad4-445a-a89f-9a1de77c0096" providerId="ADAL" clId="{8987CEB1-9815-4352-A66A-EBC0EAEAF792}" dt="2024-12-06T15:29:52.559" v="2697" actId="1035"/>
          <ac:graphicFrameMkLst>
            <pc:docMk/>
            <pc:sldMk cId="2799471572" sldId="2147482753"/>
            <ac:graphicFrameMk id="12" creationId="{35A3F807-C931-A485-D77F-5D63D3D97DD0}"/>
          </ac:graphicFrameMkLst>
        </pc:graphicFrameChg>
        <pc:picChg chg="add mod">
          <ac:chgData name="Bruce Bickerton" userId="d8acb971-4ad4-445a-a89f-9a1de77c0096" providerId="ADAL" clId="{8987CEB1-9815-4352-A66A-EBC0EAEAF792}" dt="2024-11-25T12:57:12.336" v="402" actId="207"/>
          <ac:picMkLst>
            <pc:docMk/>
            <pc:sldMk cId="2799471572" sldId="2147482753"/>
            <ac:picMk id="7" creationId="{FBDF7C02-DDE3-6141-01B3-96B30DB93C5B}"/>
          </ac:picMkLst>
        </pc:picChg>
        <pc:picChg chg="add mod">
          <ac:chgData name="Bruce Bickerton" userId="d8acb971-4ad4-445a-a89f-9a1de77c0096" providerId="ADAL" clId="{8987CEB1-9815-4352-A66A-EBC0EAEAF792}" dt="2024-11-25T12:58:51.917" v="415"/>
          <ac:picMkLst>
            <pc:docMk/>
            <pc:sldMk cId="2799471572" sldId="2147482753"/>
            <ac:picMk id="9" creationId="{4E390B6C-6E64-B274-0AF4-E0A9558FB44B}"/>
          </ac:picMkLst>
        </pc:picChg>
        <pc:picChg chg="add mod ord">
          <ac:chgData name="Bruce Bickerton" userId="d8acb971-4ad4-445a-a89f-9a1de77c0096" providerId="ADAL" clId="{8987CEB1-9815-4352-A66A-EBC0EAEAF792}" dt="2024-12-06T15:29:52.559" v="2697" actId="1035"/>
          <ac:picMkLst>
            <pc:docMk/>
            <pc:sldMk cId="2799471572" sldId="2147482753"/>
            <ac:picMk id="31" creationId="{E345EA60-A7C6-2747-1159-808D43DB1ABA}"/>
          </ac:picMkLst>
        </pc:picChg>
        <pc:picChg chg="add mod">
          <ac:chgData name="Bruce Bickerton" userId="d8acb971-4ad4-445a-a89f-9a1de77c0096" providerId="ADAL" clId="{8987CEB1-9815-4352-A66A-EBC0EAEAF792}" dt="2024-12-06T15:29:52.559" v="2697" actId="1035"/>
          <ac:picMkLst>
            <pc:docMk/>
            <pc:sldMk cId="2799471572" sldId="2147482753"/>
            <ac:picMk id="36" creationId="{5CD00976-B799-2173-97B2-611DE7304C48}"/>
          </ac:picMkLst>
        </pc:picChg>
        <pc:picChg chg="add mod ord modCrop">
          <ac:chgData name="Bruce Bickerton" userId="d8acb971-4ad4-445a-a89f-9a1de77c0096" providerId="ADAL" clId="{8987CEB1-9815-4352-A66A-EBC0EAEAF792}" dt="2024-12-06T15:29:52.559" v="2697" actId="1035"/>
          <ac:picMkLst>
            <pc:docMk/>
            <pc:sldMk cId="2799471572" sldId="2147482753"/>
            <ac:picMk id="39" creationId="{8AF9B1FF-4D77-3218-B0A8-2A1737201393}"/>
          </ac:picMkLst>
        </pc:picChg>
        <pc:picChg chg="add mod">
          <ac:chgData name="Bruce Bickerton" userId="d8acb971-4ad4-445a-a89f-9a1de77c0096" providerId="ADAL" clId="{8987CEB1-9815-4352-A66A-EBC0EAEAF792}" dt="2024-12-03T10:09:53.907" v="2653" actId="692"/>
          <ac:picMkLst>
            <pc:docMk/>
            <pc:sldMk cId="2799471572" sldId="2147482753"/>
            <ac:picMk id="45" creationId="{C91F987F-C83C-C536-829B-BBF8363CC9DE}"/>
          </ac:picMkLst>
        </pc:picChg>
        <pc:picChg chg="add mod">
          <ac:chgData name="Bruce Bickerton" userId="d8acb971-4ad4-445a-a89f-9a1de77c0096" providerId="ADAL" clId="{8987CEB1-9815-4352-A66A-EBC0EAEAF792}" dt="2024-12-06T15:29:52.559" v="2697" actId="1035"/>
          <ac:picMkLst>
            <pc:docMk/>
            <pc:sldMk cId="2799471572" sldId="2147482753"/>
            <ac:picMk id="3074" creationId="{2EBE7989-6495-30FF-E7FC-516F45F921F4}"/>
          </ac:picMkLst>
        </pc:picChg>
      </pc:sldChg>
      <pc:sldChg chg="addSp delSp modSp add mod setBg">
        <pc:chgData name="Bruce Bickerton" userId="d8acb971-4ad4-445a-a89f-9a1de77c0096" providerId="ADAL" clId="{8987CEB1-9815-4352-A66A-EBC0EAEAF792}" dt="2024-12-03T10:10:00.249" v="2655"/>
        <pc:sldMkLst>
          <pc:docMk/>
          <pc:sldMk cId="2745701846" sldId="2147482754"/>
        </pc:sldMkLst>
        <pc:spChg chg="add mod">
          <ac:chgData name="Bruce Bickerton" userId="d8acb971-4ad4-445a-a89f-9a1de77c0096" providerId="ADAL" clId="{8987CEB1-9815-4352-A66A-EBC0EAEAF792}" dt="2024-11-25T14:44:53.809" v="1378" actId="1035"/>
          <ac:spMkLst>
            <pc:docMk/>
            <pc:sldMk cId="2745701846" sldId="2147482754"/>
            <ac:spMk id="2" creationId="{44220579-297A-C50B-B605-6486C39AC23C}"/>
          </ac:spMkLst>
        </pc:spChg>
        <pc:spChg chg="add mod ord">
          <ac:chgData name="Bruce Bickerton" userId="d8acb971-4ad4-445a-a89f-9a1de77c0096" providerId="ADAL" clId="{8987CEB1-9815-4352-A66A-EBC0EAEAF792}" dt="2024-12-03T09:55:50.476" v="2625" actId="167"/>
          <ac:spMkLst>
            <pc:docMk/>
            <pc:sldMk cId="2745701846" sldId="2147482754"/>
            <ac:spMk id="3" creationId="{68AA93A4-07F8-30D1-7D90-0D4C53EDB27D}"/>
          </ac:spMkLst>
        </pc:spChg>
        <pc:spChg chg="mod">
          <ac:chgData name="Bruce Bickerton" userId="d8acb971-4ad4-445a-a89f-9a1de77c0096" providerId="ADAL" clId="{8987CEB1-9815-4352-A66A-EBC0EAEAF792}" dt="2024-11-25T14:21:50.444" v="1029" actId="313"/>
          <ac:spMkLst>
            <pc:docMk/>
            <pc:sldMk cId="2745701846" sldId="2147482754"/>
            <ac:spMk id="4" creationId="{0A055FE1-0B0C-210C-D1A4-4EB7B3D9A443}"/>
          </ac:spMkLst>
        </pc:spChg>
        <pc:spChg chg="add mod">
          <ac:chgData name="Bruce Bickerton" userId="d8acb971-4ad4-445a-a89f-9a1de77c0096" providerId="ADAL" clId="{8987CEB1-9815-4352-A66A-EBC0EAEAF792}" dt="2024-11-25T14:44:53.809" v="1378" actId="1035"/>
          <ac:spMkLst>
            <pc:docMk/>
            <pc:sldMk cId="2745701846" sldId="2147482754"/>
            <ac:spMk id="27" creationId="{91BFA9D6-AD2F-2300-0580-17BECADA18F0}"/>
          </ac:spMkLst>
        </pc:spChg>
        <pc:spChg chg="add mod">
          <ac:chgData name="Bruce Bickerton" userId="d8acb971-4ad4-445a-a89f-9a1de77c0096" providerId="ADAL" clId="{8987CEB1-9815-4352-A66A-EBC0EAEAF792}" dt="2024-11-25T14:44:53.809" v="1378" actId="1035"/>
          <ac:spMkLst>
            <pc:docMk/>
            <pc:sldMk cId="2745701846" sldId="2147482754"/>
            <ac:spMk id="32" creationId="{253EDBB7-FC4D-408B-99C1-0ABA7AF836CF}"/>
          </ac:spMkLst>
        </pc:spChg>
        <pc:spChg chg="mod">
          <ac:chgData name="Bruce Bickerton" userId="d8acb971-4ad4-445a-a89f-9a1de77c0096" providerId="ADAL" clId="{8987CEB1-9815-4352-A66A-EBC0EAEAF792}" dt="2024-11-25T14:44:53.809" v="1378" actId="1035"/>
          <ac:spMkLst>
            <pc:docMk/>
            <pc:sldMk cId="2745701846" sldId="2147482754"/>
            <ac:spMk id="33" creationId="{8466FE64-2CC0-CAE1-DC64-F19EEC6855C2}"/>
          </ac:spMkLst>
        </pc:spChg>
        <pc:spChg chg="add mod">
          <ac:chgData name="Bruce Bickerton" userId="d8acb971-4ad4-445a-a89f-9a1de77c0096" providerId="ADAL" clId="{8987CEB1-9815-4352-A66A-EBC0EAEAF792}" dt="2024-11-25T14:44:53.809" v="1378" actId="1035"/>
          <ac:spMkLst>
            <pc:docMk/>
            <pc:sldMk cId="2745701846" sldId="2147482754"/>
            <ac:spMk id="35" creationId="{536F7BDC-FB2B-2514-3B85-3505E684B487}"/>
          </ac:spMkLst>
        </pc:spChg>
        <pc:spChg chg="mod">
          <ac:chgData name="Bruce Bickerton" userId="d8acb971-4ad4-445a-a89f-9a1de77c0096" providerId="ADAL" clId="{8987CEB1-9815-4352-A66A-EBC0EAEAF792}" dt="2024-11-25T14:45:31.474" v="1422" actId="1035"/>
          <ac:spMkLst>
            <pc:docMk/>
            <pc:sldMk cId="2745701846" sldId="2147482754"/>
            <ac:spMk id="40" creationId="{9EDBE43C-C195-1A8C-1EED-232505D6200A}"/>
          </ac:spMkLst>
        </pc:spChg>
        <pc:spChg chg="add mod">
          <ac:chgData name="Bruce Bickerton" userId="d8acb971-4ad4-445a-a89f-9a1de77c0096" providerId="ADAL" clId="{8987CEB1-9815-4352-A66A-EBC0EAEAF792}" dt="2024-11-25T14:44:53.809" v="1378" actId="1035"/>
          <ac:spMkLst>
            <pc:docMk/>
            <pc:sldMk cId="2745701846" sldId="2147482754"/>
            <ac:spMk id="46" creationId="{92F12CDC-48F7-043D-0BFC-50F034D90614}"/>
          </ac:spMkLst>
        </pc:spChg>
        <pc:spChg chg="add mod">
          <ac:chgData name="Bruce Bickerton" userId="d8acb971-4ad4-445a-a89f-9a1de77c0096" providerId="ADAL" clId="{8987CEB1-9815-4352-A66A-EBC0EAEAF792}" dt="2024-11-25T14:44:53.809" v="1378" actId="1035"/>
          <ac:spMkLst>
            <pc:docMk/>
            <pc:sldMk cId="2745701846" sldId="2147482754"/>
            <ac:spMk id="53" creationId="{0C83DB6A-98E0-8234-3A77-CEAE92C28BA6}"/>
          </ac:spMkLst>
        </pc:spChg>
        <pc:spChg chg="add mod">
          <ac:chgData name="Bruce Bickerton" userId="d8acb971-4ad4-445a-a89f-9a1de77c0096" providerId="ADAL" clId="{8987CEB1-9815-4352-A66A-EBC0EAEAF792}" dt="2024-11-25T14:44:53.809" v="1378" actId="1035"/>
          <ac:spMkLst>
            <pc:docMk/>
            <pc:sldMk cId="2745701846" sldId="2147482754"/>
            <ac:spMk id="54" creationId="{905D011F-A6ED-29AB-B112-C84880AC91B3}"/>
          </ac:spMkLst>
        </pc:spChg>
        <pc:spChg chg="add mod">
          <ac:chgData name="Bruce Bickerton" userId="d8acb971-4ad4-445a-a89f-9a1de77c0096" providerId="ADAL" clId="{8987CEB1-9815-4352-A66A-EBC0EAEAF792}" dt="2024-11-25T14:45:31.474" v="1422" actId="1035"/>
          <ac:spMkLst>
            <pc:docMk/>
            <pc:sldMk cId="2745701846" sldId="2147482754"/>
            <ac:spMk id="60" creationId="{6DDF9984-F3A3-65EE-32E7-0E54A6553270}"/>
          </ac:spMkLst>
        </pc:spChg>
        <pc:spChg chg="add mod">
          <ac:chgData name="Bruce Bickerton" userId="d8acb971-4ad4-445a-a89f-9a1de77c0096" providerId="ADAL" clId="{8987CEB1-9815-4352-A66A-EBC0EAEAF792}" dt="2024-11-25T14:45:18.490" v="1398" actId="1035"/>
          <ac:spMkLst>
            <pc:docMk/>
            <pc:sldMk cId="2745701846" sldId="2147482754"/>
            <ac:spMk id="62" creationId="{AD3322D7-53B2-5FDE-0ECF-9F95C00698AC}"/>
          </ac:spMkLst>
        </pc:spChg>
        <pc:grpChg chg="add mod">
          <ac:chgData name="Bruce Bickerton" userId="d8acb971-4ad4-445a-a89f-9a1de77c0096" providerId="ADAL" clId="{8987CEB1-9815-4352-A66A-EBC0EAEAF792}" dt="2024-11-25T14:48:28.591" v="1433" actId="1038"/>
          <ac:grpSpMkLst>
            <pc:docMk/>
            <pc:sldMk cId="2745701846" sldId="2147482754"/>
            <ac:grpSpMk id="26" creationId="{3694C53F-5522-6327-7EF9-76003763CEA1}"/>
          </ac:grpSpMkLst>
        </pc:grpChg>
        <pc:grpChg chg="mod">
          <ac:chgData name="Bruce Bickerton" userId="d8acb971-4ad4-445a-a89f-9a1de77c0096" providerId="ADAL" clId="{8987CEB1-9815-4352-A66A-EBC0EAEAF792}" dt="2024-11-25T14:48:30.366" v="1437" actId="1037"/>
          <ac:grpSpMkLst>
            <pc:docMk/>
            <pc:sldMk cId="2745701846" sldId="2147482754"/>
            <ac:grpSpMk id="41" creationId="{631ABD1B-A131-06E8-BBFA-1B5E59773BBC}"/>
          </ac:grpSpMkLst>
        </pc:grpChg>
        <pc:grpChg chg="add mod">
          <ac:chgData name="Bruce Bickerton" userId="d8acb971-4ad4-445a-a89f-9a1de77c0096" providerId="ADAL" clId="{8987CEB1-9815-4352-A66A-EBC0EAEAF792}" dt="2024-11-25T14:48:32.233" v="1441" actId="1038"/>
          <ac:grpSpMkLst>
            <pc:docMk/>
            <pc:sldMk cId="2745701846" sldId="2147482754"/>
            <ac:grpSpMk id="56" creationId="{0D7562C1-3DC3-118F-0E2F-532460876359}"/>
          </ac:grpSpMkLst>
        </pc:grpChg>
        <pc:grpChg chg="add mod">
          <ac:chgData name="Bruce Bickerton" userId="d8acb971-4ad4-445a-a89f-9a1de77c0096" providerId="ADAL" clId="{8987CEB1-9815-4352-A66A-EBC0EAEAF792}" dt="2024-11-25T14:48:33.527" v="1445" actId="1037"/>
          <ac:grpSpMkLst>
            <pc:docMk/>
            <pc:sldMk cId="2745701846" sldId="2147482754"/>
            <ac:grpSpMk id="58" creationId="{2FAD6C48-76CB-7314-AC0A-6639E42F37A6}"/>
          </ac:grpSpMkLst>
        </pc:grpChg>
        <pc:graphicFrameChg chg="add mod">
          <ac:chgData name="Bruce Bickerton" userId="d8acb971-4ad4-445a-a89f-9a1de77c0096" providerId="ADAL" clId="{8987CEB1-9815-4352-A66A-EBC0EAEAF792}" dt="2024-11-25T14:42:06.198" v="1314" actId="14100"/>
          <ac:graphicFrameMkLst>
            <pc:docMk/>
            <pc:sldMk cId="2745701846" sldId="2147482754"/>
            <ac:graphicFrameMk id="59" creationId="{DBE11001-F52F-9875-2761-E9EE5865E8AE}"/>
          </ac:graphicFrameMkLst>
        </pc:graphicFrameChg>
        <pc:picChg chg="add mod">
          <ac:chgData name="Bruce Bickerton" userId="d8acb971-4ad4-445a-a89f-9a1de77c0096" providerId="ADAL" clId="{8987CEB1-9815-4352-A66A-EBC0EAEAF792}" dt="2024-12-03T10:10:00.249" v="2655"/>
          <ac:picMkLst>
            <pc:docMk/>
            <pc:sldMk cId="2745701846" sldId="2147482754"/>
            <ac:picMk id="8" creationId="{C32C0CB7-FF9C-B88D-1EF9-18222FF01A64}"/>
          </ac:picMkLst>
        </pc:picChg>
        <pc:picChg chg="mod topLvl modVis">
          <ac:chgData name="Bruce Bickerton" userId="d8acb971-4ad4-445a-a89f-9a1de77c0096" providerId="ADAL" clId="{8987CEB1-9815-4352-A66A-EBC0EAEAF792}" dt="2024-11-25T14:44:53.809" v="1378" actId="1035"/>
          <ac:picMkLst>
            <pc:docMk/>
            <pc:sldMk cId="2745701846" sldId="2147482754"/>
            <ac:picMk id="24" creationId="{B9C2F3EC-EA38-0CF7-7AD0-1652734F0FC4}"/>
          </ac:picMkLst>
        </pc:picChg>
        <pc:picChg chg="add mod ord modCrop">
          <ac:chgData name="Bruce Bickerton" userId="d8acb971-4ad4-445a-a89f-9a1de77c0096" providerId="ADAL" clId="{8987CEB1-9815-4352-A66A-EBC0EAEAF792}" dt="2024-11-25T14:44:53.809" v="1378" actId="1035"/>
          <ac:picMkLst>
            <pc:docMk/>
            <pc:sldMk cId="2745701846" sldId="2147482754"/>
            <ac:picMk id="25" creationId="{7DF61ABA-B888-E560-B7E7-D6163F8C267C}"/>
          </ac:picMkLst>
        </pc:picChg>
        <pc:picChg chg="mod">
          <ac:chgData name="Bruce Bickerton" userId="d8acb971-4ad4-445a-a89f-9a1de77c0096" providerId="ADAL" clId="{8987CEB1-9815-4352-A66A-EBC0EAEAF792}" dt="2024-11-25T14:44:53.809" v="1378" actId="1035"/>
          <ac:picMkLst>
            <pc:docMk/>
            <pc:sldMk cId="2745701846" sldId="2147482754"/>
            <ac:picMk id="36" creationId="{BB744ED7-C611-38CD-76E2-4EB573943F44}"/>
          </ac:picMkLst>
        </pc:picChg>
        <pc:picChg chg="mod">
          <ac:chgData name="Bruce Bickerton" userId="d8acb971-4ad4-445a-a89f-9a1de77c0096" providerId="ADAL" clId="{8987CEB1-9815-4352-A66A-EBC0EAEAF792}" dt="2024-11-25T14:44:53.809" v="1378" actId="1035"/>
          <ac:picMkLst>
            <pc:docMk/>
            <pc:sldMk cId="2745701846" sldId="2147482754"/>
            <ac:picMk id="39" creationId="{5281E5E8-66A9-7B43-E6AF-E298D2F62055}"/>
          </ac:picMkLst>
        </pc:picChg>
        <pc:picChg chg="mod ord topLvl">
          <ac:chgData name="Bruce Bickerton" userId="d8acb971-4ad4-445a-a89f-9a1de77c0096" providerId="ADAL" clId="{8987CEB1-9815-4352-A66A-EBC0EAEAF792}" dt="2024-11-25T14:44:53.809" v="1378" actId="1035"/>
          <ac:picMkLst>
            <pc:docMk/>
            <pc:sldMk cId="2745701846" sldId="2147482754"/>
            <ac:picMk id="49" creationId="{DA97CD00-216B-4169-9132-82AA0D0AFB35}"/>
          </ac:picMkLst>
        </pc:picChg>
        <pc:picChg chg="mod ord topLvl">
          <ac:chgData name="Bruce Bickerton" userId="d8acb971-4ad4-445a-a89f-9a1de77c0096" providerId="ADAL" clId="{8987CEB1-9815-4352-A66A-EBC0EAEAF792}" dt="2024-11-25T14:48:32.233" v="1441" actId="1038"/>
          <ac:picMkLst>
            <pc:docMk/>
            <pc:sldMk cId="2745701846" sldId="2147482754"/>
            <ac:picMk id="52" creationId="{79DDBE94-591B-F62F-1B42-C3CA17934C30}"/>
          </ac:picMkLst>
        </pc:picChg>
        <pc:picChg chg="add mod">
          <ac:chgData name="Bruce Bickerton" userId="d8acb971-4ad4-445a-a89f-9a1de77c0096" providerId="ADAL" clId="{8987CEB1-9815-4352-A66A-EBC0EAEAF792}" dt="2024-11-25T14:48:32.233" v="1441" actId="1038"/>
          <ac:picMkLst>
            <pc:docMk/>
            <pc:sldMk cId="2745701846" sldId="2147482754"/>
            <ac:picMk id="55" creationId="{932F23DB-2974-C8AC-F53F-E4E13A9ACC65}"/>
          </ac:picMkLst>
        </pc:picChg>
        <pc:picChg chg="add mod modCrop">
          <ac:chgData name="Bruce Bickerton" userId="d8acb971-4ad4-445a-a89f-9a1de77c0096" providerId="ADAL" clId="{8987CEB1-9815-4352-A66A-EBC0EAEAF792}" dt="2024-11-25T14:44:53.809" v="1378" actId="1035"/>
          <ac:picMkLst>
            <pc:docMk/>
            <pc:sldMk cId="2745701846" sldId="2147482754"/>
            <ac:picMk id="57" creationId="{75B55117-D0EE-9A24-A133-EBEAC48C77D4}"/>
          </ac:picMkLst>
        </pc:picChg>
        <pc:picChg chg="add mod">
          <ac:chgData name="Bruce Bickerton" userId="d8acb971-4ad4-445a-a89f-9a1de77c0096" providerId="ADAL" clId="{8987CEB1-9815-4352-A66A-EBC0EAEAF792}" dt="2024-11-25T14:45:24.763" v="1411" actId="1036"/>
          <ac:picMkLst>
            <pc:docMk/>
            <pc:sldMk cId="2745701846" sldId="2147482754"/>
            <ac:picMk id="61" creationId="{5F11D34A-1DAA-AB6A-8BDD-7CD806A1081E}"/>
          </ac:picMkLst>
        </pc:picChg>
        <pc:picChg chg="add mod">
          <ac:chgData name="Bruce Bickerton" userId="d8acb971-4ad4-445a-a89f-9a1de77c0096" providerId="ADAL" clId="{8987CEB1-9815-4352-A66A-EBC0EAEAF792}" dt="2024-11-25T14:48:02.460" v="1429" actId="1076"/>
          <ac:picMkLst>
            <pc:docMk/>
            <pc:sldMk cId="2745701846" sldId="2147482754"/>
            <ac:picMk id="3072" creationId="{6AFA93CC-3096-1BD9-E782-DA24E2CEB2DD}"/>
          </ac:picMkLst>
        </pc:picChg>
      </pc:sldChg>
      <pc:sldChg chg="addSp delSp modSp add mod setBg modAnim">
        <pc:chgData name="Bruce Bickerton" userId="d8acb971-4ad4-445a-a89f-9a1de77c0096" providerId="ADAL" clId="{8987CEB1-9815-4352-A66A-EBC0EAEAF792}" dt="2024-12-03T10:10:03.426" v="2657"/>
        <pc:sldMkLst>
          <pc:docMk/>
          <pc:sldMk cId="4103131888" sldId="2147482755"/>
        </pc:sldMkLst>
        <pc:spChg chg="add mod ord">
          <ac:chgData name="Bruce Bickerton" userId="d8acb971-4ad4-445a-a89f-9a1de77c0096" providerId="ADAL" clId="{8987CEB1-9815-4352-A66A-EBC0EAEAF792}" dt="2024-12-03T09:55:55.941" v="2628" actId="167"/>
          <ac:spMkLst>
            <pc:docMk/>
            <pc:sldMk cId="4103131888" sldId="2147482755"/>
            <ac:spMk id="2" creationId="{C7D149B0-98B6-7FCE-01FA-E26B858B395C}"/>
          </ac:spMkLst>
        </pc:spChg>
        <pc:spChg chg="mod">
          <ac:chgData name="Bruce Bickerton" userId="d8acb971-4ad4-445a-a89f-9a1de77c0096" providerId="ADAL" clId="{8987CEB1-9815-4352-A66A-EBC0EAEAF792}" dt="2024-11-25T14:50:24.847" v="1470" actId="20577"/>
          <ac:spMkLst>
            <pc:docMk/>
            <pc:sldMk cId="4103131888" sldId="2147482755"/>
            <ac:spMk id="4" creationId="{0643AF27-9269-3EA2-08FB-28100D297884}"/>
          </ac:spMkLst>
        </pc:spChg>
        <pc:spChg chg="add mod">
          <ac:chgData name="Bruce Bickerton" userId="d8acb971-4ad4-445a-a89f-9a1de77c0096" providerId="ADAL" clId="{8987CEB1-9815-4352-A66A-EBC0EAEAF792}" dt="2024-11-25T15:39:02.153" v="2202" actId="1076"/>
          <ac:spMkLst>
            <pc:docMk/>
            <pc:sldMk cId="4103131888" sldId="2147482755"/>
            <ac:spMk id="11" creationId="{466DA910-3A8B-62C4-123D-6461B83C42E7}"/>
          </ac:spMkLst>
        </pc:spChg>
        <pc:spChg chg="add mod ord topLvl">
          <ac:chgData name="Bruce Bickerton" userId="d8acb971-4ad4-445a-a89f-9a1de77c0096" providerId="ADAL" clId="{8987CEB1-9815-4352-A66A-EBC0EAEAF792}" dt="2024-11-25T14:58:49.722" v="1603" actId="165"/>
          <ac:spMkLst>
            <pc:docMk/>
            <pc:sldMk cId="4103131888" sldId="2147482755"/>
            <ac:spMk id="13" creationId="{5197CC6B-1EE1-FD7F-3FAC-5AA8DBFC5D1A}"/>
          </ac:spMkLst>
        </pc:spChg>
        <pc:spChg chg="add mod ord topLvl">
          <ac:chgData name="Bruce Bickerton" userId="d8acb971-4ad4-445a-a89f-9a1de77c0096" providerId="ADAL" clId="{8987CEB1-9815-4352-A66A-EBC0EAEAF792}" dt="2024-11-25T14:59:58.079" v="1617" actId="1038"/>
          <ac:spMkLst>
            <pc:docMk/>
            <pc:sldMk cId="4103131888" sldId="2147482755"/>
            <ac:spMk id="15" creationId="{040D0E1D-4E0D-767B-E202-64BFBC47A9FA}"/>
          </ac:spMkLst>
        </pc:spChg>
        <pc:spChg chg="add mod topLvl">
          <ac:chgData name="Bruce Bickerton" userId="d8acb971-4ad4-445a-a89f-9a1de77c0096" providerId="ADAL" clId="{8987CEB1-9815-4352-A66A-EBC0EAEAF792}" dt="2024-11-25T15:10:45.134" v="1728" actId="11530"/>
          <ac:spMkLst>
            <pc:docMk/>
            <pc:sldMk cId="4103131888" sldId="2147482755"/>
            <ac:spMk id="18" creationId="{89D35C54-612C-289B-0D4A-450D2E052639}"/>
          </ac:spMkLst>
        </pc:spChg>
        <pc:spChg chg="add mod topLvl">
          <ac:chgData name="Bruce Bickerton" userId="d8acb971-4ad4-445a-a89f-9a1de77c0096" providerId="ADAL" clId="{8987CEB1-9815-4352-A66A-EBC0EAEAF792}" dt="2024-11-25T15:05:57.881" v="1715" actId="164"/>
          <ac:spMkLst>
            <pc:docMk/>
            <pc:sldMk cId="4103131888" sldId="2147482755"/>
            <ac:spMk id="19" creationId="{E5CC6DFD-7A06-BC40-4A3F-33F4B6085A0A}"/>
          </ac:spMkLst>
        </pc:spChg>
        <pc:spChg chg="add mod topLvl">
          <ac:chgData name="Bruce Bickerton" userId="d8acb971-4ad4-445a-a89f-9a1de77c0096" providerId="ADAL" clId="{8987CEB1-9815-4352-A66A-EBC0EAEAF792}" dt="2024-11-25T15:05:57.881" v="1715" actId="164"/>
          <ac:spMkLst>
            <pc:docMk/>
            <pc:sldMk cId="4103131888" sldId="2147482755"/>
            <ac:spMk id="20" creationId="{36385862-31C0-55BA-6A1F-2C9ACBD8DB32}"/>
          </ac:spMkLst>
        </pc:spChg>
        <pc:spChg chg="add mod topLvl">
          <ac:chgData name="Bruce Bickerton" userId="d8acb971-4ad4-445a-a89f-9a1de77c0096" providerId="ADAL" clId="{8987CEB1-9815-4352-A66A-EBC0EAEAF792}" dt="2024-11-25T15:05:57.881" v="1715" actId="164"/>
          <ac:spMkLst>
            <pc:docMk/>
            <pc:sldMk cId="4103131888" sldId="2147482755"/>
            <ac:spMk id="22" creationId="{AE25A7AF-185E-AC93-EDE1-75A8529695D7}"/>
          </ac:spMkLst>
        </pc:spChg>
        <pc:spChg chg="add mod topLvl">
          <ac:chgData name="Bruce Bickerton" userId="d8acb971-4ad4-445a-a89f-9a1de77c0096" providerId="ADAL" clId="{8987CEB1-9815-4352-A66A-EBC0EAEAF792}" dt="2024-11-25T15:11:04.713" v="1731" actId="20577"/>
          <ac:spMkLst>
            <pc:docMk/>
            <pc:sldMk cId="4103131888" sldId="2147482755"/>
            <ac:spMk id="23" creationId="{E7078C87-A86C-CE40-D10D-29068F2F8EEA}"/>
          </ac:spMkLst>
        </pc:spChg>
        <pc:spChg chg="mod">
          <ac:chgData name="Bruce Bickerton" userId="d8acb971-4ad4-445a-a89f-9a1de77c0096" providerId="ADAL" clId="{8987CEB1-9815-4352-A66A-EBC0EAEAF792}" dt="2024-11-25T15:13:44.258" v="1750" actId="571"/>
          <ac:spMkLst>
            <pc:docMk/>
            <pc:sldMk cId="4103131888" sldId="2147482755"/>
            <ac:spMk id="37" creationId="{DDC2D4BF-757E-03E2-2578-C3D62F81D7A3}"/>
          </ac:spMkLst>
        </pc:spChg>
        <pc:spChg chg="mod">
          <ac:chgData name="Bruce Bickerton" userId="d8acb971-4ad4-445a-a89f-9a1de77c0096" providerId="ADAL" clId="{8987CEB1-9815-4352-A66A-EBC0EAEAF792}" dt="2024-11-25T15:13:44.258" v="1750" actId="571"/>
          <ac:spMkLst>
            <pc:docMk/>
            <pc:sldMk cId="4103131888" sldId="2147482755"/>
            <ac:spMk id="38" creationId="{490EC363-CC39-62B0-F7C4-8D90AD88A2C8}"/>
          </ac:spMkLst>
        </pc:spChg>
        <pc:spChg chg="mod">
          <ac:chgData name="Bruce Bickerton" userId="d8acb971-4ad4-445a-a89f-9a1de77c0096" providerId="ADAL" clId="{8987CEB1-9815-4352-A66A-EBC0EAEAF792}" dt="2024-11-25T15:13:44.258" v="1750" actId="571"/>
          <ac:spMkLst>
            <pc:docMk/>
            <pc:sldMk cId="4103131888" sldId="2147482755"/>
            <ac:spMk id="42" creationId="{A60A4B62-8720-C0D7-ADA8-8D5D973788E6}"/>
          </ac:spMkLst>
        </pc:spChg>
        <pc:spChg chg="mod">
          <ac:chgData name="Bruce Bickerton" userId="d8acb971-4ad4-445a-a89f-9a1de77c0096" providerId="ADAL" clId="{8987CEB1-9815-4352-A66A-EBC0EAEAF792}" dt="2024-11-25T15:13:44.258" v="1750" actId="571"/>
          <ac:spMkLst>
            <pc:docMk/>
            <pc:sldMk cId="4103131888" sldId="2147482755"/>
            <ac:spMk id="43" creationId="{02EF077F-EFFA-63B5-1C19-EA11887B88E5}"/>
          </ac:spMkLst>
        </pc:spChg>
        <pc:spChg chg="mod">
          <ac:chgData name="Bruce Bickerton" userId="d8acb971-4ad4-445a-a89f-9a1de77c0096" providerId="ADAL" clId="{8987CEB1-9815-4352-A66A-EBC0EAEAF792}" dt="2024-11-25T15:13:44.258" v="1750" actId="571"/>
          <ac:spMkLst>
            <pc:docMk/>
            <pc:sldMk cId="4103131888" sldId="2147482755"/>
            <ac:spMk id="47" creationId="{9159672B-4CF3-5CC1-2A95-4C76E5231B4C}"/>
          </ac:spMkLst>
        </pc:spChg>
        <pc:spChg chg="add mod">
          <ac:chgData name="Bruce Bickerton" userId="d8acb971-4ad4-445a-a89f-9a1de77c0096" providerId="ADAL" clId="{8987CEB1-9815-4352-A66A-EBC0EAEAF792}" dt="2024-11-25T15:58:13.649" v="2469" actId="255"/>
          <ac:spMkLst>
            <pc:docMk/>
            <pc:sldMk cId="4103131888" sldId="2147482755"/>
            <ac:spMk id="48" creationId="{3A49268B-3140-8BAD-B94C-5F3A50EE6F7F}"/>
          </ac:spMkLst>
        </pc:spChg>
        <pc:spChg chg="add mod">
          <ac:chgData name="Bruce Bickerton" userId="d8acb971-4ad4-445a-a89f-9a1de77c0096" providerId="ADAL" clId="{8987CEB1-9815-4352-A66A-EBC0EAEAF792}" dt="2024-11-25T15:58:13.649" v="2469" actId="255"/>
          <ac:spMkLst>
            <pc:docMk/>
            <pc:sldMk cId="4103131888" sldId="2147482755"/>
            <ac:spMk id="50" creationId="{85023EDF-3608-560C-7EE6-04E3293DA50E}"/>
          </ac:spMkLst>
        </pc:spChg>
        <pc:spChg chg="add mod">
          <ac:chgData name="Bruce Bickerton" userId="d8acb971-4ad4-445a-a89f-9a1de77c0096" providerId="ADAL" clId="{8987CEB1-9815-4352-A66A-EBC0EAEAF792}" dt="2024-11-25T15:58:13.649" v="2469" actId="255"/>
          <ac:spMkLst>
            <pc:docMk/>
            <pc:sldMk cId="4103131888" sldId="2147482755"/>
            <ac:spMk id="51" creationId="{30205AC5-9FF7-8D47-A35A-86B9D9BFE4E6}"/>
          </ac:spMkLst>
        </pc:spChg>
        <pc:spChg chg="add mod">
          <ac:chgData name="Bruce Bickerton" userId="d8acb971-4ad4-445a-a89f-9a1de77c0096" providerId="ADAL" clId="{8987CEB1-9815-4352-A66A-EBC0EAEAF792}" dt="2024-11-25T15:58:13.649" v="2469" actId="255"/>
          <ac:spMkLst>
            <pc:docMk/>
            <pc:sldMk cId="4103131888" sldId="2147482755"/>
            <ac:spMk id="3074" creationId="{9ABEE7CC-A55D-9889-8229-4DEB8479AF4E}"/>
          </ac:spMkLst>
        </pc:spChg>
        <pc:spChg chg="add mod">
          <ac:chgData name="Bruce Bickerton" userId="d8acb971-4ad4-445a-a89f-9a1de77c0096" providerId="ADAL" clId="{8987CEB1-9815-4352-A66A-EBC0EAEAF792}" dt="2024-11-25T15:58:13.649" v="2469" actId="255"/>
          <ac:spMkLst>
            <pc:docMk/>
            <pc:sldMk cId="4103131888" sldId="2147482755"/>
            <ac:spMk id="3075" creationId="{5AEEB9D2-464E-C25A-B04A-D5F0A7AE31C7}"/>
          </ac:spMkLst>
        </pc:spChg>
        <pc:spChg chg="add mod">
          <ac:chgData name="Bruce Bickerton" userId="d8acb971-4ad4-445a-a89f-9a1de77c0096" providerId="ADAL" clId="{8987CEB1-9815-4352-A66A-EBC0EAEAF792}" dt="2024-11-25T15:58:31.075" v="2473" actId="20577"/>
          <ac:spMkLst>
            <pc:docMk/>
            <pc:sldMk cId="4103131888" sldId="2147482755"/>
            <ac:spMk id="3076" creationId="{1B21CA39-F10C-5E4A-0684-BF3B74293817}"/>
          </ac:spMkLst>
        </pc:spChg>
        <pc:spChg chg="add mod">
          <ac:chgData name="Bruce Bickerton" userId="d8acb971-4ad4-445a-a89f-9a1de77c0096" providerId="ADAL" clId="{8987CEB1-9815-4352-A66A-EBC0EAEAF792}" dt="2024-11-25T15:58:13.649" v="2469" actId="255"/>
          <ac:spMkLst>
            <pc:docMk/>
            <pc:sldMk cId="4103131888" sldId="2147482755"/>
            <ac:spMk id="3077" creationId="{74570D00-FC2D-09C1-35E7-EEBF820463DD}"/>
          </ac:spMkLst>
        </pc:spChg>
        <pc:spChg chg="add mod">
          <ac:chgData name="Bruce Bickerton" userId="d8acb971-4ad4-445a-a89f-9a1de77c0096" providerId="ADAL" clId="{8987CEB1-9815-4352-A66A-EBC0EAEAF792}" dt="2024-11-25T15:58:13.649" v="2469" actId="255"/>
          <ac:spMkLst>
            <pc:docMk/>
            <pc:sldMk cId="4103131888" sldId="2147482755"/>
            <ac:spMk id="3078" creationId="{D19893AF-A616-4D28-4FDA-A316FE3203D5}"/>
          </ac:spMkLst>
        </pc:spChg>
        <pc:grpChg chg="add mod">
          <ac:chgData name="Bruce Bickerton" userId="d8acb971-4ad4-445a-a89f-9a1de77c0096" providerId="ADAL" clId="{8987CEB1-9815-4352-A66A-EBC0EAEAF792}" dt="2024-11-25T15:11:23.625" v="1735" actId="1076"/>
          <ac:grpSpMkLst>
            <pc:docMk/>
            <pc:sldMk cId="4103131888" sldId="2147482755"/>
            <ac:grpSpMk id="29" creationId="{70643509-5F55-B193-CCF2-4E5242F731CF}"/>
          </ac:grpSpMkLst>
        </pc:grpChg>
        <pc:grpChg chg="add mod">
          <ac:chgData name="Bruce Bickerton" userId="d8acb971-4ad4-445a-a89f-9a1de77c0096" providerId="ADAL" clId="{8987CEB1-9815-4352-A66A-EBC0EAEAF792}" dt="2024-11-25T15:14:05.052" v="1753" actId="962"/>
          <ac:grpSpMkLst>
            <pc:docMk/>
            <pc:sldMk cId="4103131888" sldId="2147482755"/>
            <ac:grpSpMk id="34" creationId="{E3864A25-FC08-F25C-66F4-36DCEB6E8DCC}"/>
          </ac:grpSpMkLst>
        </pc:grpChg>
        <pc:picChg chg="add mod">
          <ac:chgData name="Bruce Bickerton" userId="d8acb971-4ad4-445a-a89f-9a1de77c0096" providerId="ADAL" clId="{8987CEB1-9815-4352-A66A-EBC0EAEAF792}" dt="2024-12-03T10:10:03.426" v="2657"/>
          <ac:picMkLst>
            <pc:docMk/>
            <pc:sldMk cId="4103131888" sldId="2147482755"/>
            <ac:picMk id="3" creationId="{3D10C0A2-214C-C5F6-A563-95CD27E8161C}"/>
          </ac:picMkLst>
        </pc:picChg>
        <pc:picChg chg="add mod modVis">
          <ac:chgData name="Bruce Bickerton" userId="d8acb971-4ad4-445a-a89f-9a1de77c0096" providerId="ADAL" clId="{8987CEB1-9815-4352-A66A-EBC0EAEAF792}" dt="2024-11-25T14:50:07.123" v="1462" actId="14429"/>
          <ac:picMkLst>
            <pc:docMk/>
            <pc:sldMk cId="4103131888" sldId="2147482755"/>
            <ac:picMk id="8" creationId="{6E3C1E2F-0641-DDAC-A301-8597E397BCF0}"/>
          </ac:picMkLst>
        </pc:picChg>
        <pc:picChg chg="add mod ord modVis modCrop">
          <ac:chgData name="Bruce Bickerton" userId="d8acb971-4ad4-445a-a89f-9a1de77c0096" providerId="ADAL" clId="{8987CEB1-9815-4352-A66A-EBC0EAEAF792}" dt="2024-11-25T15:00:21.040" v="1621" actId="13244"/>
          <ac:picMkLst>
            <pc:docMk/>
            <pc:sldMk cId="4103131888" sldId="2147482755"/>
            <ac:picMk id="12" creationId="{4255013F-465C-437F-FF00-BA9807A40975}"/>
          </ac:picMkLst>
        </pc:picChg>
        <pc:picChg chg="mod ord topLvl">
          <ac:chgData name="Bruce Bickerton" userId="d8acb971-4ad4-445a-a89f-9a1de77c0096" providerId="ADAL" clId="{8987CEB1-9815-4352-A66A-EBC0EAEAF792}" dt="2024-11-25T14:58:49.722" v="1603" actId="165"/>
          <ac:picMkLst>
            <pc:docMk/>
            <pc:sldMk cId="4103131888" sldId="2147482755"/>
            <ac:picMk id="24" creationId="{2EEC16A4-A50D-7566-06BD-957CEBE105CD}"/>
          </ac:picMkLst>
        </pc:picChg>
        <pc:picChg chg="add mod ord modCrop">
          <ac:chgData name="Bruce Bickerton" userId="d8acb971-4ad4-445a-a89f-9a1de77c0096" providerId="ADAL" clId="{8987CEB1-9815-4352-A66A-EBC0EAEAF792}" dt="2024-11-25T15:13:17.647" v="1749" actId="13244"/>
          <ac:picMkLst>
            <pc:docMk/>
            <pc:sldMk cId="4103131888" sldId="2147482755"/>
            <ac:picMk id="31" creationId="{4E74A02E-C222-BC52-BFA2-EE2285AA7617}"/>
          </ac:picMkLst>
        </pc:picChg>
        <pc:picChg chg="mod topLvl modVis">
          <ac:chgData name="Bruce Bickerton" userId="d8acb971-4ad4-445a-a89f-9a1de77c0096" providerId="ADAL" clId="{8987CEB1-9815-4352-A66A-EBC0EAEAF792}" dt="2024-11-25T15:00:05.095" v="1619" actId="14429"/>
          <ac:picMkLst>
            <pc:docMk/>
            <pc:sldMk cId="4103131888" sldId="2147482755"/>
            <ac:picMk id="36" creationId="{98A8EFD4-7526-246F-5B75-630C893F9D79}"/>
          </ac:picMkLst>
        </pc:picChg>
      </pc:sldChg>
      <pc:sldChg chg="addSp delSp modSp add mod ord setBg">
        <pc:chgData name="Bruce Bickerton" userId="d8acb971-4ad4-445a-a89f-9a1de77c0096" providerId="ADAL" clId="{8987CEB1-9815-4352-A66A-EBC0EAEAF792}" dt="2024-12-03T10:10:06.336" v="2659"/>
        <pc:sldMkLst>
          <pc:docMk/>
          <pc:sldMk cId="3164383720" sldId="2147482756"/>
        </pc:sldMkLst>
        <pc:spChg chg="add mod ord">
          <ac:chgData name="Bruce Bickerton" userId="d8acb971-4ad4-445a-a89f-9a1de77c0096" providerId="ADAL" clId="{8987CEB1-9815-4352-A66A-EBC0EAEAF792}" dt="2024-12-03T09:56:03.620" v="2631" actId="167"/>
          <ac:spMkLst>
            <pc:docMk/>
            <pc:sldMk cId="3164383720" sldId="2147482756"/>
            <ac:spMk id="2" creationId="{E3F89C35-7CB6-E879-4F00-7A671A15C3C1}"/>
          </ac:spMkLst>
        </pc:spChg>
        <pc:spChg chg="mod">
          <ac:chgData name="Bruce Bickerton" userId="d8acb971-4ad4-445a-a89f-9a1de77c0096" providerId="ADAL" clId="{8987CEB1-9815-4352-A66A-EBC0EAEAF792}" dt="2024-11-25T15:42:30.951" v="2224" actId="20577"/>
          <ac:spMkLst>
            <pc:docMk/>
            <pc:sldMk cId="3164383720" sldId="2147482756"/>
            <ac:spMk id="4" creationId="{74B9A63A-FD2E-97B9-7528-5B10489C1F7E}"/>
          </ac:spMkLst>
        </pc:spChg>
        <pc:spChg chg="add mod">
          <ac:chgData name="Bruce Bickerton" userId="d8acb971-4ad4-445a-a89f-9a1de77c0096" providerId="ADAL" clId="{8987CEB1-9815-4352-A66A-EBC0EAEAF792}" dt="2024-11-25T15:37:21.994" v="2181" actId="1037"/>
          <ac:spMkLst>
            <pc:docMk/>
            <pc:sldMk cId="3164383720" sldId="2147482756"/>
            <ac:spMk id="8" creationId="{0BFDC0B4-F624-66C0-1974-675917E5460B}"/>
          </ac:spMkLst>
        </pc:spChg>
        <pc:spChg chg="add mod">
          <ac:chgData name="Bruce Bickerton" userId="d8acb971-4ad4-445a-a89f-9a1de77c0096" providerId="ADAL" clId="{8987CEB1-9815-4352-A66A-EBC0EAEAF792}" dt="2024-11-25T15:29:47.227" v="1999" actId="20577"/>
          <ac:spMkLst>
            <pc:docMk/>
            <pc:sldMk cId="3164383720" sldId="2147482756"/>
            <ac:spMk id="12" creationId="{28E91027-0F91-76DD-5647-0D930C756724}"/>
          </ac:spMkLst>
        </pc:spChg>
        <pc:spChg chg="add mod">
          <ac:chgData name="Bruce Bickerton" userId="d8acb971-4ad4-445a-a89f-9a1de77c0096" providerId="ADAL" clId="{8987CEB1-9815-4352-A66A-EBC0EAEAF792}" dt="2024-11-25T15:33:47.667" v="2091" actId="3064"/>
          <ac:spMkLst>
            <pc:docMk/>
            <pc:sldMk cId="3164383720" sldId="2147482756"/>
            <ac:spMk id="17" creationId="{332D338B-FC28-EB17-F4A3-3CF33C361619}"/>
          </ac:spMkLst>
        </pc:spChg>
        <pc:spChg chg="add mod">
          <ac:chgData name="Bruce Bickerton" userId="d8acb971-4ad4-445a-a89f-9a1de77c0096" providerId="ADAL" clId="{8987CEB1-9815-4352-A66A-EBC0EAEAF792}" dt="2024-11-25T15:34:01.505" v="2098" actId="20577"/>
          <ac:spMkLst>
            <pc:docMk/>
            <pc:sldMk cId="3164383720" sldId="2147482756"/>
            <ac:spMk id="18" creationId="{06952873-6720-631D-55E3-3161FB19FC62}"/>
          </ac:spMkLst>
        </pc:spChg>
        <pc:spChg chg="add mod">
          <ac:chgData name="Bruce Bickerton" userId="d8acb971-4ad4-445a-a89f-9a1de77c0096" providerId="ADAL" clId="{8987CEB1-9815-4352-A66A-EBC0EAEAF792}" dt="2024-11-25T15:57:52.258" v="2468" actId="404"/>
          <ac:spMkLst>
            <pc:docMk/>
            <pc:sldMk cId="3164383720" sldId="2147482756"/>
            <ac:spMk id="19" creationId="{311AAE3E-9843-A828-5C66-CEDD0E45DF00}"/>
          </ac:spMkLst>
        </pc:spChg>
        <pc:spChg chg="add mod">
          <ac:chgData name="Bruce Bickerton" userId="d8acb971-4ad4-445a-a89f-9a1de77c0096" providerId="ADAL" clId="{8987CEB1-9815-4352-A66A-EBC0EAEAF792}" dt="2024-11-25T15:57:52.258" v="2468" actId="404"/>
          <ac:spMkLst>
            <pc:docMk/>
            <pc:sldMk cId="3164383720" sldId="2147482756"/>
            <ac:spMk id="20" creationId="{1A13DED7-F346-DCA9-6236-6E81B26065D0}"/>
          </ac:spMkLst>
        </pc:spChg>
        <pc:spChg chg="add mod">
          <ac:chgData name="Bruce Bickerton" userId="d8acb971-4ad4-445a-a89f-9a1de77c0096" providerId="ADAL" clId="{8987CEB1-9815-4352-A66A-EBC0EAEAF792}" dt="2024-11-25T15:39:16.358" v="2206" actId="1035"/>
          <ac:spMkLst>
            <pc:docMk/>
            <pc:sldMk cId="3164383720" sldId="2147482756"/>
            <ac:spMk id="21" creationId="{09DEF000-98EF-DE1E-D2FB-41161D090DE2}"/>
          </ac:spMkLst>
        </pc:spChg>
        <pc:spChg chg="add mod">
          <ac:chgData name="Bruce Bickerton" userId="d8acb971-4ad4-445a-a89f-9a1de77c0096" providerId="ADAL" clId="{8987CEB1-9815-4352-A66A-EBC0EAEAF792}" dt="2024-11-25T15:39:16.358" v="2206" actId="1035"/>
          <ac:spMkLst>
            <pc:docMk/>
            <pc:sldMk cId="3164383720" sldId="2147482756"/>
            <ac:spMk id="22" creationId="{B68AD473-782B-CB16-8D53-D27D1608B77A}"/>
          </ac:spMkLst>
        </pc:spChg>
        <pc:spChg chg="add mod">
          <ac:chgData name="Bruce Bickerton" userId="d8acb971-4ad4-445a-a89f-9a1de77c0096" providerId="ADAL" clId="{8987CEB1-9815-4352-A66A-EBC0EAEAF792}" dt="2024-11-25T15:57:52.258" v="2468" actId="404"/>
          <ac:spMkLst>
            <pc:docMk/>
            <pc:sldMk cId="3164383720" sldId="2147482756"/>
            <ac:spMk id="23" creationId="{F8B62327-964C-6917-FE38-D28A8EF09D9C}"/>
          </ac:spMkLst>
        </pc:spChg>
        <pc:spChg chg="add mod">
          <ac:chgData name="Bruce Bickerton" userId="d8acb971-4ad4-445a-a89f-9a1de77c0096" providerId="ADAL" clId="{8987CEB1-9815-4352-A66A-EBC0EAEAF792}" dt="2024-11-25T15:57:52.258" v="2468" actId="404"/>
          <ac:spMkLst>
            <pc:docMk/>
            <pc:sldMk cId="3164383720" sldId="2147482756"/>
            <ac:spMk id="28" creationId="{BDC78E8C-6696-E65D-19A7-968B357A67F8}"/>
          </ac:spMkLst>
        </pc:spChg>
        <pc:spChg chg="mod">
          <ac:chgData name="Bruce Bickerton" userId="d8acb971-4ad4-445a-a89f-9a1de77c0096" providerId="ADAL" clId="{8987CEB1-9815-4352-A66A-EBC0EAEAF792}" dt="2024-11-25T15:39:16.358" v="2206" actId="1035"/>
          <ac:spMkLst>
            <pc:docMk/>
            <pc:sldMk cId="3164383720" sldId="2147482756"/>
            <ac:spMk id="32" creationId="{8AE9B3A0-E54D-937E-E84F-BEAE58440C63}"/>
          </ac:spMkLst>
        </pc:spChg>
        <pc:spChg chg="mod">
          <ac:chgData name="Bruce Bickerton" userId="d8acb971-4ad4-445a-a89f-9a1de77c0096" providerId="ADAL" clId="{8987CEB1-9815-4352-A66A-EBC0EAEAF792}" dt="2024-11-25T15:35:37.102" v="2126" actId="1036"/>
          <ac:spMkLst>
            <pc:docMk/>
            <pc:sldMk cId="3164383720" sldId="2147482756"/>
            <ac:spMk id="35" creationId="{38F96421-65E9-700C-B0E9-53263EE3675F}"/>
          </ac:spMkLst>
        </pc:spChg>
        <pc:spChg chg="mod">
          <ac:chgData name="Bruce Bickerton" userId="d8acb971-4ad4-445a-a89f-9a1de77c0096" providerId="ADAL" clId="{8987CEB1-9815-4352-A66A-EBC0EAEAF792}" dt="2024-11-25T15:39:16.358" v="2206" actId="1035"/>
          <ac:spMkLst>
            <pc:docMk/>
            <pc:sldMk cId="3164383720" sldId="2147482756"/>
            <ac:spMk id="53" creationId="{9D42CC23-763F-0706-A2BE-80EFD336BE09}"/>
          </ac:spMkLst>
        </pc:spChg>
        <pc:spChg chg="mod ord">
          <ac:chgData name="Bruce Bickerton" userId="d8acb971-4ad4-445a-a89f-9a1de77c0096" providerId="ADAL" clId="{8987CEB1-9815-4352-A66A-EBC0EAEAF792}" dt="2024-11-25T15:37:21.994" v="2181" actId="1037"/>
          <ac:spMkLst>
            <pc:docMk/>
            <pc:sldMk cId="3164383720" sldId="2147482756"/>
            <ac:spMk id="62" creationId="{F77170AB-18DA-6E8A-28F9-C458FFFE5821}"/>
          </ac:spMkLst>
        </pc:spChg>
        <pc:graphicFrameChg chg="add mod modVis">
          <ac:chgData name="Bruce Bickerton" userId="d8acb971-4ad4-445a-a89f-9a1de77c0096" providerId="ADAL" clId="{8987CEB1-9815-4352-A66A-EBC0EAEAF792}" dt="2024-11-25T16:04:00.321" v="2489" actId="404"/>
          <ac:graphicFrameMkLst>
            <pc:docMk/>
            <pc:sldMk cId="3164383720" sldId="2147482756"/>
            <ac:graphicFrameMk id="3" creationId="{F246AB97-5DB9-B50C-292E-4692AF8B497A}"/>
          </ac:graphicFrameMkLst>
        </pc:graphicFrameChg>
        <pc:picChg chg="add mod">
          <ac:chgData name="Bruce Bickerton" userId="d8acb971-4ad4-445a-a89f-9a1de77c0096" providerId="ADAL" clId="{8987CEB1-9815-4352-A66A-EBC0EAEAF792}" dt="2024-12-03T10:10:06.336" v="2659"/>
          <ac:picMkLst>
            <pc:docMk/>
            <pc:sldMk cId="3164383720" sldId="2147482756"/>
            <ac:picMk id="10" creationId="{E053B6C9-0632-32FA-42E9-5EED31228E50}"/>
          </ac:picMkLst>
        </pc:picChg>
        <pc:picChg chg="add mod">
          <ac:chgData name="Bruce Bickerton" userId="d8acb971-4ad4-445a-a89f-9a1de77c0096" providerId="ADAL" clId="{8987CEB1-9815-4352-A66A-EBC0EAEAF792}" dt="2024-11-25T15:35:51.666" v="2128" actId="1076"/>
          <ac:picMkLst>
            <pc:docMk/>
            <pc:sldMk cId="3164383720" sldId="2147482756"/>
            <ac:picMk id="13" creationId="{610FEBEE-4345-32AB-6058-5D4710EA3BA9}"/>
          </ac:picMkLst>
        </pc:picChg>
        <pc:picChg chg="add mod">
          <ac:chgData name="Bruce Bickerton" userId="d8acb971-4ad4-445a-a89f-9a1de77c0096" providerId="ADAL" clId="{8987CEB1-9815-4352-A66A-EBC0EAEAF792}" dt="2024-11-25T15:35:51.666" v="2128" actId="1076"/>
          <ac:picMkLst>
            <pc:docMk/>
            <pc:sldMk cId="3164383720" sldId="2147482756"/>
            <ac:picMk id="14" creationId="{D84F9EC4-FAFA-E458-6D8B-B35961CB4B7C}"/>
          </ac:picMkLst>
        </pc:picChg>
        <pc:picChg chg="add mod">
          <ac:chgData name="Bruce Bickerton" userId="d8acb971-4ad4-445a-a89f-9a1de77c0096" providerId="ADAL" clId="{8987CEB1-9815-4352-A66A-EBC0EAEAF792}" dt="2024-11-25T15:39:16.358" v="2206" actId="1035"/>
          <ac:picMkLst>
            <pc:docMk/>
            <pc:sldMk cId="3164383720" sldId="2147482756"/>
            <ac:picMk id="15" creationId="{C25B4B5B-4EEB-7D6F-BD48-E0C37B58CBA8}"/>
          </ac:picMkLst>
        </pc:picChg>
        <pc:picChg chg="add mod">
          <ac:chgData name="Bruce Bickerton" userId="d8acb971-4ad4-445a-a89f-9a1de77c0096" providerId="ADAL" clId="{8987CEB1-9815-4352-A66A-EBC0EAEAF792}" dt="2024-11-25T15:39:16.358" v="2206" actId="1035"/>
          <ac:picMkLst>
            <pc:docMk/>
            <pc:sldMk cId="3164383720" sldId="2147482756"/>
            <ac:picMk id="16" creationId="{A013B948-38FC-5CE2-AA74-C57DF328CF26}"/>
          </ac:picMkLst>
        </pc:picChg>
        <pc:picChg chg="add mod modVis">
          <ac:chgData name="Bruce Bickerton" userId="d8acb971-4ad4-445a-a89f-9a1de77c0096" providerId="ADAL" clId="{8987CEB1-9815-4352-A66A-EBC0EAEAF792}" dt="2024-11-25T15:38:34.662" v="2196" actId="14429"/>
          <ac:picMkLst>
            <pc:docMk/>
            <pc:sldMk cId="3164383720" sldId="2147482756"/>
            <ac:picMk id="30" creationId="{EA211DF5-9D5D-433E-EBC5-2F3EA1476F6E}"/>
          </ac:picMkLst>
        </pc:picChg>
        <pc:picChg chg="mod ord">
          <ac:chgData name="Bruce Bickerton" userId="d8acb971-4ad4-445a-a89f-9a1de77c0096" providerId="ADAL" clId="{8987CEB1-9815-4352-A66A-EBC0EAEAF792}" dt="2024-11-25T15:37:21.994" v="2181" actId="1037"/>
          <ac:picMkLst>
            <pc:docMk/>
            <pc:sldMk cId="3164383720" sldId="2147482756"/>
            <ac:picMk id="61" creationId="{26BF8D85-4C01-1661-2BC1-293A833F4CDE}"/>
          </ac:picMkLst>
        </pc:picChg>
      </pc:sldChg>
      <pc:sldChg chg="addSp delSp modSp add mod ord setBg">
        <pc:chgData name="Bruce Bickerton" userId="d8acb971-4ad4-445a-a89f-9a1de77c0096" providerId="ADAL" clId="{8987CEB1-9815-4352-A66A-EBC0EAEAF792}" dt="2024-12-03T10:10:08.955" v="2661"/>
        <pc:sldMkLst>
          <pc:docMk/>
          <pc:sldMk cId="3898240962" sldId="2147482757"/>
        </pc:sldMkLst>
        <pc:spChg chg="add mod">
          <ac:chgData name="Bruce Bickerton" userId="d8acb971-4ad4-445a-a89f-9a1de77c0096" providerId="ADAL" clId="{8987CEB1-9815-4352-A66A-EBC0EAEAF792}" dt="2024-11-25T15:47:49.373" v="2301" actId="571"/>
          <ac:spMkLst>
            <pc:docMk/>
            <pc:sldMk cId="3898240962" sldId="2147482757"/>
            <ac:spMk id="2" creationId="{0286F1FB-E755-BFB4-9ED5-3FF0926A7054}"/>
          </ac:spMkLst>
        </pc:spChg>
        <pc:spChg chg="add mod">
          <ac:chgData name="Bruce Bickerton" userId="d8acb971-4ad4-445a-a89f-9a1de77c0096" providerId="ADAL" clId="{8987CEB1-9815-4352-A66A-EBC0EAEAF792}" dt="2024-11-26T09:52:57.772" v="2561" actId="207"/>
          <ac:spMkLst>
            <pc:docMk/>
            <pc:sldMk cId="3898240962" sldId="2147482757"/>
            <ac:spMk id="3" creationId="{AE8A4D3A-4ED9-AD44-4FF6-9D9621474940}"/>
          </ac:spMkLst>
        </pc:spChg>
        <pc:spChg chg="mod">
          <ac:chgData name="Bruce Bickerton" userId="d8acb971-4ad4-445a-a89f-9a1de77c0096" providerId="ADAL" clId="{8987CEB1-9815-4352-A66A-EBC0EAEAF792}" dt="2024-11-25T15:43:00.005" v="2232" actId="20577"/>
          <ac:spMkLst>
            <pc:docMk/>
            <pc:sldMk cId="3898240962" sldId="2147482757"/>
            <ac:spMk id="4" creationId="{574B3D93-3C88-D794-2ED2-591876F37CB1}"/>
          </ac:spMkLst>
        </pc:spChg>
        <pc:spChg chg="add mod topLvl">
          <ac:chgData name="Bruce Bickerton" userId="d8acb971-4ad4-445a-a89f-9a1de77c0096" providerId="ADAL" clId="{8987CEB1-9815-4352-A66A-EBC0EAEAF792}" dt="2024-11-25T15:51:32.545" v="2349" actId="165"/>
          <ac:spMkLst>
            <pc:docMk/>
            <pc:sldMk cId="3898240962" sldId="2147482757"/>
            <ac:spMk id="8" creationId="{8E697698-FE05-003E-0C93-E2EA63F224CC}"/>
          </ac:spMkLst>
        </pc:spChg>
        <pc:spChg chg="add mod ord">
          <ac:chgData name="Bruce Bickerton" userId="d8acb971-4ad4-445a-a89f-9a1de77c0096" providerId="ADAL" clId="{8987CEB1-9815-4352-A66A-EBC0EAEAF792}" dt="2024-12-03T09:56:08.147" v="2634" actId="167"/>
          <ac:spMkLst>
            <pc:docMk/>
            <pc:sldMk cId="3898240962" sldId="2147482757"/>
            <ac:spMk id="11" creationId="{07161181-E988-DFB3-F31F-9E7510C28732}"/>
          </ac:spMkLst>
        </pc:spChg>
        <pc:spChg chg="mod">
          <ac:chgData name="Bruce Bickerton" userId="d8acb971-4ad4-445a-a89f-9a1de77c0096" providerId="ADAL" clId="{8987CEB1-9815-4352-A66A-EBC0EAEAF792}" dt="2024-11-26T09:52:52.010" v="2560" actId="207"/>
          <ac:spMkLst>
            <pc:docMk/>
            <pc:sldMk cId="3898240962" sldId="2147482757"/>
            <ac:spMk id="33" creationId="{AC748818-AB74-FD44-0F6B-EBC72D614C42}"/>
          </ac:spMkLst>
        </pc:spChg>
        <pc:spChg chg="mod topLvl">
          <ac:chgData name="Bruce Bickerton" userId="d8acb971-4ad4-445a-a89f-9a1de77c0096" providerId="ADAL" clId="{8987CEB1-9815-4352-A66A-EBC0EAEAF792}" dt="2024-11-25T15:51:32.545" v="2349" actId="165"/>
          <ac:spMkLst>
            <pc:docMk/>
            <pc:sldMk cId="3898240962" sldId="2147482757"/>
            <ac:spMk id="42" creationId="{49070A8A-41CA-C230-BDF0-D88ED353F0C0}"/>
          </ac:spMkLst>
        </pc:spChg>
        <pc:spChg chg="add mod">
          <ac:chgData name="Bruce Bickerton" userId="d8acb971-4ad4-445a-a89f-9a1de77c0096" providerId="ADAL" clId="{8987CEB1-9815-4352-A66A-EBC0EAEAF792}" dt="2024-11-25T15:57:40.805" v="2466" actId="404"/>
          <ac:spMkLst>
            <pc:docMk/>
            <pc:sldMk cId="3898240962" sldId="2147482757"/>
            <ac:spMk id="49" creationId="{DD5C3B73-3BA9-A427-CCDB-2BD17714257F}"/>
          </ac:spMkLst>
        </pc:spChg>
        <pc:spChg chg="add mod">
          <ac:chgData name="Bruce Bickerton" userId="d8acb971-4ad4-445a-a89f-9a1de77c0096" providerId="ADAL" clId="{8987CEB1-9815-4352-A66A-EBC0EAEAF792}" dt="2024-11-25T15:57:40.805" v="2466" actId="404"/>
          <ac:spMkLst>
            <pc:docMk/>
            <pc:sldMk cId="3898240962" sldId="2147482757"/>
            <ac:spMk id="50" creationId="{92C80C81-CBD1-305A-297D-C4154925AEE1}"/>
          </ac:spMkLst>
        </pc:spChg>
        <pc:spChg chg="add mod">
          <ac:chgData name="Bruce Bickerton" userId="d8acb971-4ad4-445a-a89f-9a1de77c0096" providerId="ADAL" clId="{8987CEB1-9815-4352-A66A-EBC0EAEAF792}" dt="2024-11-25T15:57:40.805" v="2466" actId="404"/>
          <ac:spMkLst>
            <pc:docMk/>
            <pc:sldMk cId="3898240962" sldId="2147482757"/>
            <ac:spMk id="51" creationId="{172B0B2B-2421-71FA-E1A8-ABB90FC28044}"/>
          </ac:spMkLst>
        </pc:spChg>
        <pc:spChg chg="add mod">
          <ac:chgData name="Bruce Bickerton" userId="d8acb971-4ad4-445a-a89f-9a1de77c0096" providerId="ADAL" clId="{8987CEB1-9815-4352-A66A-EBC0EAEAF792}" dt="2024-11-25T15:57:40.805" v="2466" actId="404"/>
          <ac:spMkLst>
            <pc:docMk/>
            <pc:sldMk cId="3898240962" sldId="2147482757"/>
            <ac:spMk id="52" creationId="{956B41E9-DF7F-C8FE-F744-FD63F86FE61E}"/>
          </ac:spMkLst>
        </pc:spChg>
        <pc:spChg chg="add mod">
          <ac:chgData name="Bruce Bickerton" userId="d8acb971-4ad4-445a-a89f-9a1de77c0096" providerId="ADAL" clId="{8987CEB1-9815-4352-A66A-EBC0EAEAF792}" dt="2024-11-25T15:57:40.805" v="2466" actId="404"/>
          <ac:spMkLst>
            <pc:docMk/>
            <pc:sldMk cId="3898240962" sldId="2147482757"/>
            <ac:spMk id="54" creationId="{8DE85CBF-59BC-E767-831F-3A61FBF63B23}"/>
          </ac:spMkLst>
        </pc:spChg>
        <pc:spChg chg="add mod">
          <ac:chgData name="Bruce Bickerton" userId="d8acb971-4ad4-445a-a89f-9a1de77c0096" providerId="ADAL" clId="{8987CEB1-9815-4352-A66A-EBC0EAEAF792}" dt="2024-11-25T15:56:01.554" v="2437" actId="164"/>
          <ac:spMkLst>
            <pc:docMk/>
            <pc:sldMk cId="3898240962" sldId="2147482757"/>
            <ac:spMk id="55" creationId="{DB4625B1-0CF6-B89E-92FD-1FDDD4D04F40}"/>
          </ac:spMkLst>
        </pc:spChg>
        <pc:spChg chg="add mod">
          <ac:chgData name="Bruce Bickerton" userId="d8acb971-4ad4-445a-a89f-9a1de77c0096" providerId="ADAL" clId="{8987CEB1-9815-4352-A66A-EBC0EAEAF792}" dt="2024-11-25T15:56:01.554" v="2437" actId="164"/>
          <ac:spMkLst>
            <pc:docMk/>
            <pc:sldMk cId="3898240962" sldId="2147482757"/>
            <ac:spMk id="57" creationId="{7ED2CAA8-943F-8E7D-6F94-EBAD3EACC943}"/>
          </ac:spMkLst>
        </pc:spChg>
        <pc:spChg chg="add mod">
          <ac:chgData name="Bruce Bickerton" userId="d8acb971-4ad4-445a-a89f-9a1de77c0096" providerId="ADAL" clId="{8987CEB1-9815-4352-A66A-EBC0EAEAF792}" dt="2024-11-25T15:57:10.971" v="2464" actId="1076"/>
          <ac:spMkLst>
            <pc:docMk/>
            <pc:sldMk cId="3898240962" sldId="2147482757"/>
            <ac:spMk id="59" creationId="{0F7AE4CA-BB51-A0E9-F8D0-E9800ED6DE87}"/>
          </ac:spMkLst>
        </pc:spChg>
        <pc:grpChg chg="add mod">
          <ac:chgData name="Bruce Bickerton" userId="d8acb971-4ad4-445a-a89f-9a1de77c0096" providerId="ADAL" clId="{8987CEB1-9815-4352-A66A-EBC0EAEAF792}" dt="2024-11-25T15:47:49.373" v="2301" actId="571"/>
          <ac:grpSpMkLst>
            <pc:docMk/>
            <pc:sldMk cId="3898240962" sldId="2147482757"/>
            <ac:grpSpMk id="25" creationId="{67FC02DE-154C-0D16-D19B-BA3CA1701C0B}"/>
          </ac:grpSpMkLst>
        </pc:grpChg>
        <pc:grpChg chg="add mod">
          <ac:chgData name="Bruce Bickerton" userId="d8acb971-4ad4-445a-a89f-9a1de77c0096" providerId="ADAL" clId="{8987CEB1-9815-4352-A66A-EBC0EAEAF792}" dt="2024-11-25T15:56:10.033" v="2439" actId="1076"/>
          <ac:grpSpMkLst>
            <pc:docMk/>
            <pc:sldMk cId="3898240962" sldId="2147482757"/>
            <ac:grpSpMk id="58" creationId="{E53C2E34-A2E9-7969-ABE3-F1F74A0CC512}"/>
          </ac:grpSpMkLst>
        </pc:grpChg>
        <pc:picChg chg="add mod">
          <ac:chgData name="Bruce Bickerton" userId="d8acb971-4ad4-445a-a89f-9a1de77c0096" providerId="ADAL" clId="{8987CEB1-9815-4352-A66A-EBC0EAEAF792}" dt="2024-12-03T10:10:08.955" v="2661"/>
          <ac:picMkLst>
            <pc:docMk/>
            <pc:sldMk cId="3898240962" sldId="2147482757"/>
            <ac:picMk id="10" creationId="{BBD6D680-B9CB-B0D8-47C5-9653B3993E22}"/>
          </ac:picMkLst>
        </pc:picChg>
        <pc:picChg chg="add mod">
          <ac:chgData name="Bruce Bickerton" userId="d8acb971-4ad4-445a-a89f-9a1de77c0096" providerId="ADAL" clId="{8987CEB1-9815-4352-A66A-EBC0EAEAF792}" dt="2024-11-25T15:47:49.373" v="2301" actId="571"/>
          <ac:picMkLst>
            <pc:docMk/>
            <pc:sldMk cId="3898240962" sldId="2147482757"/>
            <ac:picMk id="24" creationId="{2A5F1BB8-28F0-A6B4-1163-F8BF523CE77A}"/>
          </ac:picMkLst>
        </pc:picChg>
        <pc:picChg chg="add mod">
          <ac:chgData name="Bruce Bickerton" userId="d8acb971-4ad4-445a-a89f-9a1de77c0096" providerId="ADAL" clId="{8987CEB1-9815-4352-A66A-EBC0EAEAF792}" dt="2024-11-25T15:48:29.933" v="2313" actId="1076"/>
          <ac:picMkLst>
            <pc:docMk/>
            <pc:sldMk cId="3898240962" sldId="2147482757"/>
            <ac:picMk id="32" creationId="{F2AD2A61-398E-41CB-EBD6-9B8038DDB971}"/>
          </ac:picMkLst>
        </pc:picChg>
        <pc:picChg chg="add mod">
          <ac:chgData name="Bruce Bickerton" userId="d8acb971-4ad4-445a-a89f-9a1de77c0096" providerId="ADAL" clId="{8987CEB1-9815-4352-A66A-EBC0EAEAF792}" dt="2024-11-25T15:50:31.212" v="2331" actId="554"/>
          <ac:picMkLst>
            <pc:docMk/>
            <pc:sldMk cId="3898240962" sldId="2147482757"/>
            <ac:picMk id="35" creationId="{098A41FD-136A-B261-C995-FAFBD023284F}"/>
          </ac:picMkLst>
        </pc:picChg>
        <pc:picChg chg="add mod">
          <ac:chgData name="Bruce Bickerton" userId="d8acb971-4ad4-445a-a89f-9a1de77c0096" providerId="ADAL" clId="{8987CEB1-9815-4352-A66A-EBC0EAEAF792}" dt="2024-11-25T15:51:14.723" v="2346" actId="1035"/>
          <ac:picMkLst>
            <pc:docMk/>
            <pc:sldMk cId="3898240962" sldId="2147482757"/>
            <ac:picMk id="46" creationId="{CA14B4F7-3345-1071-0409-3B2145AF4623}"/>
          </ac:picMkLst>
        </pc:picChg>
        <pc:picChg chg="add mod">
          <ac:chgData name="Bruce Bickerton" userId="d8acb971-4ad4-445a-a89f-9a1de77c0096" providerId="ADAL" clId="{8987CEB1-9815-4352-A66A-EBC0EAEAF792}" dt="2024-11-25T15:51:14.723" v="2346" actId="1035"/>
          <ac:picMkLst>
            <pc:docMk/>
            <pc:sldMk cId="3898240962" sldId="2147482757"/>
            <ac:picMk id="47" creationId="{D209492E-F907-524F-25A0-455DDAB70541}"/>
          </ac:picMkLst>
        </pc:picChg>
        <pc:picChg chg="add mod">
          <ac:chgData name="Bruce Bickerton" userId="d8acb971-4ad4-445a-a89f-9a1de77c0096" providerId="ADAL" clId="{8987CEB1-9815-4352-A66A-EBC0EAEAF792}" dt="2024-11-25T15:56:01.554" v="2437" actId="164"/>
          <ac:picMkLst>
            <pc:docMk/>
            <pc:sldMk cId="3898240962" sldId="2147482757"/>
            <ac:picMk id="56" creationId="{ECF6688B-5C93-A892-707B-1EA12C6172FD}"/>
          </ac:picMkLst>
        </pc:picChg>
        <pc:picChg chg="add mod">
          <ac:chgData name="Bruce Bickerton" userId="d8acb971-4ad4-445a-a89f-9a1de77c0096" providerId="ADAL" clId="{8987CEB1-9815-4352-A66A-EBC0EAEAF792}" dt="2024-11-25T16:00:53.683" v="2487" actId="732"/>
          <ac:picMkLst>
            <pc:docMk/>
            <pc:sldMk cId="3898240962" sldId="2147482757"/>
            <ac:picMk id="61" creationId="{74310EC6-7757-FBC9-9D1F-B14B0A8A1E02}"/>
          </ac:picMkLst>
        </pc:picChg>
      </pc:sldChg>
      <pc:sldMasterChg chg="del">
        <pc:chgData name="Bruce Bickerton" userId="d8acb971-4ad4-445a-a89f-9a1de77c0096" providerId="ADAL" clId="{8987CEB1-9815-4352-A66A-EBC0EAEAF792}" dt="2024-11-25T11:59:49.914" v="9" actId="2696"/>
        <pc:sldMasterMkLst>
          <pc:docMk/>
          <pc:sldMasterMk cId="888785090" sldId="2147484582"/>
        </pc:sldMasterMkLst>
      </pc:sldMasterChg>
      <pc:sldMasterChg chg="del">
        <pc:chgData name="Bruce Bickerton" userId="d8acb971-4ad4-445a-a89f-9a1de77c0096" providerId="ADAL" clId="{8987CEB1-9815-4352-A66A-EBC0EAEAF792}" dt="2024-11-25T11:58:11.811" v="0" actId="2696"/>
        <pc:sldMasterMkLst>
          <pc:docMk/>
          <pc:sldMasterMk cId="4051497872" sldId="2147484658"/>
        </pc:sldMasterMkLst>
      </pc:sldMasterChg>
      <pc:sldMasterChg chg="del">
        <pc:chgData name="Bruce Bickerton" userId="d8acb971-4ad4-445a-a89f-9a1de77c0096" providerId="ADAL" clId="{8987CEB1-9815-4352-A66A-EBC0EAEAF792}" dt="2024-11-25T11:58:17.600" v="1" actId="2696"/>
        <pc:sldMasterMkLst>
          <pc:docMk/>
          <pc:sldMasterMk cId="1348113378" sldId="2147484715"/>
        </pc:sldMasterMkLst>
      </pc:sldMasterChg>
      <pc:sldMasterChg chg="del">
        <pc:chgData name="Bruce Bickerton" userId="d8acb971-4ad4-445a-a89f-9a1de77c0096" providerId="ADAL" clId="{8987CEB1-9815-4352-A66A-EBC0EAEAF792}" dt="2024-11-25T11:58:21.740" v="2" actId="2696"/>
        <pc:sldMasterMkLst>
          <pc:docMk/>
          <pc:sldMasterMk cId="3588755915" sldId="2147484754"/>
        </pc:sldMasterMkLst>
      </pc:sldMasterChg>
      <pc:sldMasterChg chg="del">
        <pc:chgData name="Bruce Bickerton" userId="d8acb971-4ad4-445a-a89f-9a1de77c0096" providerId="ADAL" clId="{8987CEB1-9815-4352-A66A-EBC0EAEAF792}" dt="2024-11-25T11:58:25.395" v="3" actId="2696"/>
        <pc:sldMasterMkLst>
          <pc:docMk/>
          <pc:sldMasterMk cId="2350592771" sldId="2147484807"/>
        </pc:sldMasterMkLst>
      </pc:sldMasterChg>
      <pc:sldMasterChg chg="addSp modSp mod modSldLayout">
        <pc:chgData name="Bruce Bickerton" userId="d8acb971-4ad4-445a-a89f-9a1de77c0096" providerId="ADAL" clId="{8987CEB1-9815-4352-A66A-EBC0EAEAF792}" dt="2024-12-03T09:52:40.935" v="2589" actId="207"/>
        <pc:sldMasterMkLst>
          <pc:docMk/>
          <pc:sldMasterMk cId="1713605825" sldId="2147484848"/>
        </pc:sldMasterMkLst>
        <pc:spChg chg="mod">
          <ac:chgData name="Bruce Bickerton" userId="d8acb971-4ad4-445a-a89f-9a1de77c0096" providerId="ADAL" clId="{8987CEB1-9815-4352-A66A-EBC0EAEAF792}" dt="2024-11-25T12:00:40.212" v="13" actId="255"/>
          <ac:spMkLst>
            <pc:docMk/>
            <pc:sldMasterMk cId="1713605825" sldId="2147484848"/>
            <ac:spMk id="2" creationId="{00000000-0000-0000-0000-000000000000}"/>
          </ac:spMkLst>
        </pc:spChg>
        <pc:picChg chg="add mod modCrop">
          <ac:chgData name="Bruce Bickerton" userId="d8acb971-4ad4-445a-a89f-9a1de77c0096" providerId="ADAL" clId="{8987CEB1-9815-4352-A66A-EBC0EAEAF792}" dt="2024-11-25T12:58:33.103" v="414" actId="14100"/>
          <ac:picMkLst>
            <pc:docMk/>
            <pc:sldMasterMk cId="1713605825" sldId="2147484848"/>
            <ac:picMk id="4" creationId="{12B1F505-B88E-531B-C0FF-40056432B172}"/>
          </ac:picMkLst>
        </pc:picChg>
        <pc:sldLayoutChg chg="addSp delSp modSp mod">
          <pc:chgData name="Bruce Bickerton" userId="d8acb971-4ad4-445a-a89f-9a1de77c0096" providerId="ADAL" clId="{8987CEB1-9815-4352-A66A-EBC0EAEAF792}" dt="2024-12-03T09:51:25.492" v="2576" actId="21"/>
          <pc:sldLayoutMkLst>
            <pc:docMk/>
            <pc:sldMasterMk cId="1713605825" sldId="2147484848"/>
            <pc:sldLayoutMk cId="342328742" sldId="2147484849"/>
          </pc:sldLayoutMkLst>
          <pc:spChg chg="mod">
            <ac:chgData name="Bruce Bickerton" userId="d8acb971-4ad4-445a-a89f-9a1de77c0096" providerId="ADAL" clId="{8987CEB1-9815-4352-A66A-EBC0EAEAF792}" dt="2024-12-03T09:51:22.011" v="2575" actId="207"/>
            <ac:spMkLst>
              <pc:docMk/>
              <pc:sldMasterMk cId="1713605825" sldId="2147484848"/>
              <pc:sldLayoutMk cId="342328742" sldId="2147484849"/>
              <ac:spMk id="2" creationId="{433C9F62-42AA-B29F-BC6F-C925E33D6C5D}"/>
            </ac:spMkLst>
          </pc:spChg>
        </pc:sldLayoutChg>
        <pc:sldLayoutChg chg="addSp delSp modSp mod setBg">
          <pc:chgData name="Bruce Bickerton" userId="d8acb971-4ad4-445a-a89f-9a1de77c0096" providerId="ADAL" clId="{8987CEB1-9815-4352-A66A-EBC0EAEAF792}" dt="2024-12-03T09:51:11.482" v="2573" actId="21"/>
          <pc:sldLayoutMkLst>
            <pc:docMk/>
            <pc:sldMasterMk cId="1713605825" sldId="2147484848"/>
            <pc:sldLayoutMk cId="547035219" sldId="2147484850"/>
          </pc:sldLayoutMkLst>
          <pc:spChg chg="mod">
            <ac:chgData name="Bruce Bickerton" userId="d8acb971-4ad4-445a-a89f-9a1de77c0096" providerId="ADAL" clId="{8987CEB1-9815-4352-A66A-EBC0EAEAF792}" dt="2024-11-25T12:01:22.588" v="19" actId="6559"/>
            <ac:spMkLst>
              <pc:docMk/>
              <pc:sldMasterMk cId="1713605825" sldId="2147484848"/>
              <pc:sldLayoutMk cId="547035219" sldId="2147484850"/>
              <ac:spMk id="6" creationId="{6B6FCFC3-B526-AC4D-4FEE-B1D0CD57313E}"/>
            </ac:spMkLst>
          </pc:spChg>
        </pc:sldLayoutChg>
        <pc:sldLayoutChg chg="addSp delSp modSp mod">
          <pc:chgData name="Bruce Bickerton" userId="d8acb971-4ad4-445a-a89f-9a1de77c0096" providerId="ADAL" clId="{8987CEB1-9815-4352-A66A-EBC0EAEAF792}" dt="2024-12-03T09:52:00.042" v="2582" actId="21"/>
          <pc:sldLayoutMkLst>
            <pc:docMk/>
            <pc:sldMasterMk cId="1713605825" sldId="2147484848"/>
            <pc:sldLayoutMk cId="697903544" sldId="2147484851"/>
          </pc:sldLayoutMkLst>
          <pc:spChg chg="mod">
            <ac:chgData name="Bruce Bickerton" userId="d8acb971-4ad4-445a-a89f-9a1de77c0096" providerId="ADAL" clId="{8987CEB1-9815-4352-A66A-EBC0EAEAF792}" dt="2024-11-25T12:01:19.776" v="18" actId="6559"/>
            <ac:spMkLst>
              <pc:docMk/>
              <pc:sldMasterMk cId="1713605825" sldId="2147484848"/>
              <pc:sldLayoutMk cId="697903544" sldId="2147484851"/>
              <ac:spMk id="2" creationId="{02D79CBE-6A68-41D1-8268-F71AD925938A}"/>
            </ac:spMkLst>
          </pc:spChg>
          <pc:spChg chg="mod">
            <ac:chgData name="Bruce Bickerton" userId="d8acb971-4ad4-445a-a89f-9a1de77c0096" providerId="ADAL" clId="{8987CEB1-9815-4352-A66A-EBC0EAEAF792}" dt="2024-12-03T09:51:57.555" v="2581" actId="207"/>
            <ac:spMkLst>
              <pc:docMk/>
              <pc:sldMasterMk cId="1713605825" sldId="2147484848"/>
              <pc:sldLayoutMk cId="697903544" sldId="2147484851"/>
              <ac:spMk id="15" creationId="{D658CFE9-D04A-BB80-130E-DA566DF9FC92}"/>
            </ac:spMkLst>
          </pc:spChg>
        </pc:sldLayoutChg>
        <pc:sldLayoutChg chg="modSp">
          <pc:chgData name="Bruce Bickerton" userId="d8acb971-4ad4-445a-a89f-9a1de77c0096" providerId="ADAL" clId="{8987CEB1-9815-4352-A66A-EBC0EAEAF792}" dt="2024-11-25T12:01:15.129" v="17" actId="6559"/>
          <pc:sldLayoutMkLst>
            <pc:docMk/>
            <pc:sldMasterMk cId="1713605825" sldId="2147484848"/>
            <pc:sldLayoutMk cId="1259024000" sldId="2147484852"/>
          </pc:sldLayoutMkLst>
          <pc:spChg chg="mod">
            <ac:chgData name="Bruce Bickerton" userId="d8acb971-4ad4-445a-a89f-9a1de77c0096" providerId="ADAL" clId="{8987CEB1-9815-4352-A66A-EBC0EAEAF792}" dt="2024-11-25T12:01:15.129" v="17" actId="6559"/>
            <ac:spMkLst>
              <pc:docMk/>
              <pc:sldMasterMk cId="1713605825" sldId="2147484848"/>
              <pc:sldLayoutMk cId="1259024000" sldId="2147484852"/>
              <ac:spMk id="2" creationId="{02D79CBE-6A68-41D1-8268-F71AD925938A}"/>
            </ac:spMkLst>
          </pc:spChg>
        </pc:sldLayoutChg>
        <pc:sldLayoutChg chg="modSp">
          <pc:chgData name="Bruce Bickerton" userId="d8acb971-4ad4-445a-a89f-9a1de77c0096" providerId="ADAL" clId="{8987CEB1-9815-4352-A66A-EBC0EAEAF792}" dt="2024-11-25T12:01:11.406" v="16" actId="6559"/>
          <pc:sldLayoutMkLst>
            <pc:docMk/>
            <pc:sldMasterMk cId="1713605825" sldId="2147484848"/>
            <pc:sldLayoutMk cId="1725406924" sldId="2147484853"/>
          </pc:sldLayoutMkLst>
          <pc:spChg chg="mod">
            <ac:chgData name="Bruce Bickerton" userId="d8acb971-4ad4-445a-a89f-9a1de77c0096" providerId="ADAL" clId="{8987CEB1-9815-4352-A66A-EBC0EAEAF792}" dt="2024-11-25T12:01:11.406" v="16" actId="6559"/>
            <ac:spMkLst>
              <pc:docMk/>
              <pc:sldMasterMk cId="1713605825" sldId="2147484848"/>
              <pc:sldLayoutMk cId="1725406924" sldId="2147484853"/>
              <ac:spMk id="2" creationId="{00000000-0000-0000-0000-000000000000}"/>
            </ac:spMkLst>
          </pc:spChg>
        </pc:sldLayoutChg>
        <pc:sldLayoutChg chg="addSp delSp modSp mod setBg">
          <pc:chgData name="Bruce Bickerton" userId="d8acb971-4ad4-445a-a89f-9a1de77c0096" providerId="ADAL" clId="{8987CEB1-9815-4352-A66A-EBC0EAEAF792}" dt="2024-12-03T09:52:13.820" v="2585" actId="21"/>
          <pc:sldLayoutMkLst>
            <pc:docMk/>
            <pc:sldMasterMk cId="1713605825" sldId="2147484848"/>
            <pc:sldLayoutMk cId="2854156125" sldId="2147484854"/>
          </pc:sldLayoutMkLst>
          <pc:spChg chg="mod">
            <ac:chgData name="Bruce Bickerton" userId="d8acb971-4ad4-445a-a89f-9a1de77c0096" providerId="ADAL" clId="{8987CEB1-9815-4352-A66A-EBC0EAEAF792}" dt="2024-11-25T12:01:07.827" v="15" actId="6559"/>
            <ac:spMkLst>
              <pc:docMk/>
              <pc:sldMasterMk cId="1713605825" sldId="2147484848"/>
              <pc:sldLayoutMk cId="2854156125" sldId="2147484854"/>
              <ac:spMk id="2" creationId="{00000000-0000-0000-0000-000000000000}"/>
            </ac:spMkLst>
          </pc:spChg>
        </pc:sldLayoutChg>
        <pc:sldLayoutChg chg="modSp">
          <pc:chgData name="Bruce Bickerton" userId="d8acb971-4ad4-445a-a89f-9a1de77c0096" providerId="ADAL" clId="{8987CEB1-9815-4352-A66A-EBC0EAEAF792}" dt="2024-11-25T12:01:04.087" v="14" actId="6559"/>
          <pc:sldLayoutMkLst>
            <pc:docMk/>
            <pc:sldMasterMk cId="1713605825" sldId="2147484848"/>
            <pc:sldLayoutMk cId="2228985612" sldId="2147484855"/>
          </pc:sldLayoutMkLst>
          <pc:spChg chg="mod">
            <ac:chgData name="Bruce Bickerton" userId="d8acb971-4ad4-445a-a89f-9a1de77c0096" providerId="ADAL" clId="{8987CEB1-9815-4352-A66A-EBC0EAEAF792}" dt="2024-11-25T12:01:04.087" v="14" actId="6559"/>
            <ac:spMkLst>
              <pc:docMk/>
              <pc:sldMasterMk cId="1713605825" sldId="2147484848"/>
              <pc:sldLayoutMk cId="2228985612" sldId="2147484855"/>
              <ac:spMk id="2" creationId="{00000000-0000-0000-0000-000000000000}"/>
            </ac:spMkLst>
          </pc:spChg>
        </pc:sldLayoutChg>
        <pc:sldLayoutChg chg="setBg">
          <pc:chgData name="Bruce Bickerton" userId="d8acb971-4ad4-445a-a89f-9a1de77c0096" providerId="ADAL" clId="{8987CEB1-9815-4352-A66A-EBC0EAEAF792}" dt="2024-12-03T09:52:21.510" v="2586"/>
          <pc:sldLayoutMkLst>
            <pc:docMk/>
            <pc:sldMasterMk cId="1713605825" sldId="2147484848"/>
            <pc:sldLayoutMk cId="2567018491" sldId="2147484856"/>
          </pc:sldLayoutMkLst>
        </pc:sldLayoutChg>
        <pc:sldLayoutChg chg="setBg">
          <pc:chgData name="Bruce Bickerton" userId="d8acb971-4ad4-445a-a89f-9a1de77c0096" providerId="ADAL" clId="{8987CEB1-9815-4352-A66A-EBC0EAEAF792}" dt="2024-12-03T09:52:27.289" v="2587"/>
          <pc:sldLayoutMkLst>
            <pc:docMk/>
            <pc:sldMasterMk cId="1713605825" sldId="2147484848"/>
            <pc:sldLayoutMk cId="1647751892" sldId="2147484857"/>
          </pc:sldLayoutMkLst>
        </pc:sldLayoutChg>
        <pc:sldLayoutChg chg="modSp mod">
          <pc:chgData name="Bruce Bickerton" userId="d8acb971-4ad4-445a-a89f-9a1de77c0096" providerId="ADAL" clId="{8987CEB1-9815-4352-A66A-EBC0EAEAF792}" dt="2024-12-03T09:52:34.011" v="2588" actId="207"/>
          <pc:sldLayoutMkLst>
            <pc:docMk/>
            <pc:sldMasterMk cId="1713605825" sldId="2147484848"/>
            <pc:sldLayoutMk cId="2740961261" sldId="2147484860"/>
          </pc:sldLayoutMkLst>
          <pc:spChg chg="mod">
            <ac:chgData name="Bruce Bickerton" userId="d8acb971-4ad4-445a-a89f-9a1de77c0096" providerId="ADAL" clId="{8987CEB1-9815-4352-A66A-EBC0EAEAF792}" dt="2024-12-03T09:52:34.011" v="2588" actId="207"/>
            <ac:spMkLst>
              <pc:docMk/>
              <pc:sldMasterMk cId="1713605825" sldId="2147484848"/>
              <pc:sldLayoutMk cId="2740961261" sldId="2147484860"/>
              <ac:spMk id="3" creationId="{CC2F360D-C103-6A6D-53C1-93F9DE72F593}"/>
            </ac:spMkLst>
          </pc:spChg>
        </pc:sldLayoutChg>
        <pc:sldLayoutChg chg="modSp mod">
          <pc:chgData name="Bruce Bickerton" userId="d8acb971-4ad4-445a-a89f-9a1de77c0096" providerId="ADAL" clId="{8987CEB1-9815-4352-A66A-EBC0EAEAF792}" dt="2024-12-03T09:52:40.935" v="2589" actId="207"/>
          <pc:sldLayoutMkLst>
            <pc:docMk/>
            <pc:sldMasterMk cId="1713605825" sldId="2147484848"/>
            <pc:sldLayoutMk cId="1744794179" sldId="2147484861"/>
          </pc:sldLayoutMkLst>
          <pc:spChg chg="mod">
            <ac:chgData name="Bruce Bickerton" userId="d8acb971-4ad4-445a-a89f-9a1de77c0096" providerId="ADAL" clId="{8987CEB1-9815-4352-A66A-EBC0EAEAF792}" dt="2024-12-03T09:52:40.935" v="2589" actId="207"/>
            <ac:spMkLst>
              <pc:docMk/>
              <pc:sldMasterMk cId="1713605825" sldId="2147484848"/>
              <pc:sldLayoutMk cId="1744794179" sldId="2147484861"/>
              <ac:spMk id="2" creationId="{808BAC01-6820-6EBB-ACE2-9B43F745C4DF}"/>
            </ac:spMkLst>
          </pc:spChg>
        </pc:sldLayoutChg>
        <pc:sldLayoutChg chg="modSp mod">
          <pc:chgData name="Bruce Bickerton" userId="d8acb971-4ad4-445a-a89f-9a1de77c0096" providerId="ADAL" clId="{8987CEB1-9815-4352-A66A-EBC0EAEAF792}" dt="2024-11-25T12:01:53.326" v="22" actId="6559"/>
          <pc:sldLayoutMkLst>
            <pc:docMk/>
            <pc:sldMasterMk cId="1713605825" sldId="2147484848"/>
            <pc:sldLayoutMk cId="2819897955" sldId="2147484874"/>
          </pc:sldLayoutMkLst>
          <pc:spChg chg="mod">
            <ac:chgData name="Bruce Bickerton" userId="d8acb971-4ad4-445a-a89f-9a1de77c0096" providerId="ADAL" clId="{8987CEB1-9815-4352-A66A-EBC0EAEAF792}" dt="2024-11-25T12:01:53.326" v="22" actId="6559"/>
            <ac:spMkLst>
              <pc:docMk/>
              <pc:sldMasterMk cId="1713605825" sldId="2147484848"/>
              <pc:sldLayoutMk cId="2819897955" sldId="2147484874"/>
              <ac:spMk id="7" creationId="{9AB9EAF7-F52F-1439-4AB4-7AC8F823AD1D}"/>
            </ac:spMkLst>
          </pc:spChg>
          <pc:spChg chg="mod">
            <ac:chgData name="Bruce Bickerton" userId="d8acb971-4ad4-445a-a89f-9a1de77c0096" providerId="ADAL" clId="{8987CEB1-9815-4352-A66A-EBC0EAEAF792}" dt="2024-11-25T12:01:40.965" v="20" actId="6559"/>
            <ac:spMkLst>
              <pc:docMk/>
              <pc:sldMasterMk cId="1713605825" sldId="2147484848"/>
              <pc:sldLayoutMk cId="2819897955" sldId="2147484874"/>
              <ac:spMk id="12" creationId="{48BC0AA1-B9B9-E82F-11FD-4656625AA012}"/>
            </ac:spMkLst>
          </pc:spChg>
          <pc:spChg chg="mod">
            <ac:chgData name="Bruce Bickerton" userId="d8acb971-4ad4-445a-a89f-9a1de77c0096" providerId="ADAL" clId="{8987CEB1-9815-4352-A66A-EBC0EAEAF792}" dt="2024-11-25T12:01:44.474" v="21" actId="6559"/>
            <ac:spMkLst>
              <pc:docMk/>
              <pc:sldMasterMk cId="1713605825" sldId="2147484848"/>
              <pc:sldLayoutMk cId="2819897955" sldId="2147484874"/>
              <ac:spMk id="16" creationId="{DF61F693-8466-D1B1-9A4B-8EC9B9446EA6}"/>
            </ac:spMkLst>
          </pc:spChg>
        </pc:sldLayoutChg>
      </pc:sldMasterChg>
      <pc:sldMasterChg chg="del">
        <pc:chgData name="Bruce Bickerton" userId="d8acb971-4ad4-445a-a89f-9a1de77c0096" providerId="ADAL" clId="{8987CEB1-9815-4352-A66A-EBC0EAEAF792}" dt="2024-11-25T11:58:44.097" v="4" actId="2696"/>
        <pc:sldMasterMkLst>
          <pc:docMk/>
          <pc:sldMasterMk cId="1319023042" sldId="2147484932"/>
        </pc:sldMasterMkLst>
      </pc:sldMasterChg>
      <pc:sldMasterChg chg="del">
        <pc:chgData name="Bruce Bickerton" userId="d8acb971-4ad4-445a-a89f-9a1de77c0096" providerId="ADAL" clId="{8987CEB1-9815-4352-A66A-EBC0EAEAF792}" dt="2024-11-25T11:58:48.818" v="5" actId="2696"/>
        <pc:sldMasterMkLst>
          <pc:docMk/>
          <pc:sldMasterMk cId="1912269030" sldId="2147484964"/>
        </pc:sldMasterMkLst>
      </pc:sldMasterChg>
    </pc:docChg>
  </pc:docChgLst>
  <pc:docChgLst>
    <pc:chgData name="Chiara Manco" userId="S::chiara.manco@system1group.com::8588fcd1-0910-4d95-a1cb-2887c9120c4c" providerId="AD" clId="Web-{01BDD3C8-0BE3-1EE9-656C-D8FF29C7116E}"/>
    <pc:docChg chg="modSld">
      <pc:chgData name="Chiara Manco" userId="S::chiara.manco@system1group.com::8588fcd1-0910-4d95-a1cb-2887c9120c4c" providerId="AD" clId="Web-{01BDD3C8-0BE3-1EE9-656C-D8FF29C7116E}" dt="2025-01-16T07:52:34.205" v="0" actId="20577"/>
      <pc:docMkLst>
        <pc:docMk/>
      </pc:docMkLst>
      <pc:sldChg chg="modSp">
        <pc:chgData name="Chiara Manco" userId="S::chiara.manco@system1group.com::8588fcd1-0910-4d95-a1cb-2887c9120c4c" providerId="AD" clId="Web-{01BDD3C8-0BE3-1EE9-656C-D8FF29C7116E}" dt="2025-01-16T07:52:34.205" v="0" actId="20577"/>
        <pc:sldMkLst>
          <pc:docMk/>
          <pc:sldMk cId="2799471572" sldId="2147482753"/>
        </pc:sldMkLst>
        <pc:spChg chg="mod">
          <ac:chgData name="Chiara Manco" userId="S::chiara.manco@system1group.com::8588fcd1-0910-4d95-a1cb-2887c9120c4c" providerId="AD" clId="Web-{01BDD3C8-0BE3-1EE9-656C-D8FF29C7116E}" dt="2025-01-16T07:52:34.205" v="0" actId="20577"/>
          <ac:spMkLst>
            <pc:docMk/>
            <pc:sldMk cId="2799471572" sldId="2147482753"/>
            <ac:spMk id="4" creationId="{77C00122-D761-6F01-C842-196E7527C700}"/>
          </ac:spMkLst>
        </pc:spChg>
      </pc:sldChg>
    </pc:docChg>
  </pc:docChgLst>
  <pc:docChgLst>
    <pc:chgData name="Chiara Manco" userId="S::chiara.manco@system1group.com::8588fcd1-0910-4d95-a1cb-2887c9120c4c" providerId="AD" clId="Web-{0CC169C3-0660-FA5C-4C62-8A0C99FBDB27}"/>
    <pc:docChg chg="modSld">
      <pc:chgData name="Chiara Manco" userId="S::chiara.manco@system1group.com::8588fcd1-0910-4d95-a1cb-2887c9120c4c" providerId="AD" clId="Web-{0CC169C3-0660-FA5C-4C62-8A0C99FBDB27}" dt="2024-12-02T14:14:52.348" v="28" actId="20577"/>
      <pc:docMkLst>
        <pc:docMk/>
      </pc:docMkLst>
      <pc:sldChg chg="modSp">
        <pc:chgData name="Chiara Manco" userId="S::chiara.manco@system1group.com::8588fcd1-0910-4d95-a1cb-2887c9120c4c" providerId="AD" clId="Web-{0CC169C3-0660-FA5C-4C62-8A0C99FBDB27}" dt="2024-12-02T14:14:52.348" v="28" actId="20577"/>
        <pc:sldMkLst>
          <pc:docMk/>
          <pc:sldMk cId="2566457558" sldId="2147482752"/>
        </pc:sldMkLst>
        <pc:spChg chg="mod">
          <ac:chgData name="Chiara Manco" userId="S::chiara.manco@system1group.com::8588fcd1-0910-4d95-a1cb-2887c9120c4c" providerId="AD" clId="Web-{0CC169C3-0660-FA5C-4C62-8A0C99FBDB27}" dt="2024-12-02T14:14:52.348" v="28" actId="20577"/>
          <ac:spMkLst>
            <pc:docMk/>
            <pc:sldMk cId="2566457558" sldId="2147482752"/>
            <ac:spMk id="4" creationId="{5F3E7774-B3BB-06C2-B526-5BAECB840355}"/>
          </ac:spMkLst>
        </pc:spChg>
        <pc:spChg chg="mod">
          <ac:chgData name="Chiara Manco" userId="S::chiara.manco@system1group.com::8588fcd1-0910-4d95-a1cb-2887c9120c4c" providerId="AD" clId="Web-{0CC169C3-0660-FA5C-4C62-8A0C99FBDB27}" dt="2024-12-02T14:13:56.987" v="6" actId="20577"/>
          <ac:spMkLst>
            <pc:docMk/>
            <pc:sldMk cId="2566457558" sldId="2147482752"/>
            <ac:spMk id="5" creationId="{3220E654-E4C9-0EE9-1B31-BD80C409AFA8}"/>
          </ac:spMkLst>
        </pc:spChg>
      </pc:sldChg>
      <pc:sldChg chg="modSp">
        <pc:chgData name="Chiara Manco" userId="S::chiara.manco@system1group.com::8588fcd1-0910-4d95-a1cb-2887c9120c4c" providerId="AD" clId="Web-{0CC169C3-0660-FA5C-4C62-8A0C99FBDB27}" dt="2024-12-02T14:11:02.218" v="0" actId="20577"/>
        <pc:sldMkLst>
          <pc:docMk/>
          <pc:sldMk cId="2799471572" sldId="2147482753"/>
        </pc:sldMkLst>
        <pc:spChg chg="mod">
          <ac:chgData name="Chiara Manco" userId="S::chiara.manco@system1group.com::8588fcd1-0910-4d95-a1cb-2887c9120c4c" providerId="AD" clId="Web-{0CC169C3-0660-FA5C-4C62-8A0C99FBDB27}" dt="2024-12-02T14:11:02.218" v="0" actId="20577"/>
          <ac:spMkLst>
            <pc:docMk/>
            <pc:sldMk cId="2799471572" sldId="2147482753"/>
            <ac:spMk id="14" creationId="{38709712-21F6-0CDB-2B76-8C8AA6F4EB4A}"/>
          </ac:spMkLst>
        </pc:spChg>
      </pc:sldChg>
      <pc:sldChg chg="modSp">
        <pc:chgData name="Chiara Manco" userId="S::chiara.manco@system1group.com::8588fcd1-0910-4d95-a1cb-2887c9120c4c" providerId="AD" clId="Web-{0CC169C3-0660-FA5C-4C62-8A0C99FBDB27}" dt="2024-12-02T14:12:10.750" v="4" actId="20577"/>
        <pc:sldMkLst>
          <pc:docMk/>
          <pc:sldMk cId="3164383720" sldId="2147482756"/>
        </pc:sldMkLst>
        <pc:spChg chg="mod">
          <ac:chgData name="Chiara Manco" userId="S::chiara.manco@system1group.com::8588fcd1-0910-4d95-a1cb-2887c9120c4c" providerId="AD" clId="Web-{0CC169C3-0660-FA5C-4C62-8A0C99FBDB27}" dt="2024-12-02T14:12:10.750" v="4" actId="20577"/>
          <ac:spMkLst>
            <pc:docMk/>
            <pc:sldMk cId="3164383720" sldId="2147482756"/>
            <ac:spMk id="4" creationId="{74B9A63A-FD2E-97B9-7528-5B10489C1F7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'[dr pepper x tiktok analysis.xlsx]Export'!$AP$80</c:f>
              <c:strCache>
                <c:ptCount val="1"/>
                <c:pt idx="0">
                  <c:v>Star</c:v>
                </c:pt>
              </c:strCache>
            </c:strRef>
          </c:tx>
          <c:spPr>
            <a:ln w="38100" cap="rnd">
              <a:noFill/>
              <a:round/>
            </a:ln>
            <a:effectLst/>
          </c:spPr>
          <c:marker>
            <c:symbol val="circle"/>
            <c:size val="8"/>
            <c:spPr>
              <a:solidFill>
                <a:schemeClr val="accent2"/>
              </a:solidFill>
              <a:ln w="9525">
                <a:noFill/>
              </a:ln>
              <a:effectLst/>
            </c:spPr>
          </c:marker>
          <c:dPt>
            <c:idx val="0"/>
            <c:marker>
              <c:symbol val="circle"/>
              <c:size val="8"/>
              <c:spPr>
                <a:solidFill>
                  <a:schemeClr val="accent2"/>
                </a:solidFill>
                <a:ln w="9525">
                  <a:noFill/>
                </a:ln>
                <a:effectLst/>
              </c:spPr>
            </c:marker>
            <c:bubble3D val="0"/>
            <c:extLst>
              <c:ext xmlns:c16="http://schemas.microsoft.com/office/drawing/2014/chart" uri="{C3380CC4-5D6E-409C-BE32-E72D297353CC}">
                <c16:uniqueId val="{00000000-46C7-43A2-B4AA-EB02F05A4B96}"/>
              </c:ext>
            </c:extLst>
          </c:dPt>
          <c:dPt>
            <c:idx val="1"/>
            <c:marker>
              <c:symbol val="circle"/>
              <c:size val="8"/>
              <c:spPr>
                <a:solidFill>
                  <a:schemeClr val="accent2"/>
                </a:solidFill>
                <a:ln w="9525">
                  <a:noFill/>
                </a:ln>
                <a:effectLst/>
              </c:spPr>
            </c:marker>
            <c:bubble3D val="0"/>
            <c:extLst>
              <c:ext xmlns:c16="http://schemas.microsoft.com/office/drawing/2014/chart" uri="{C3380CC4-5D6E-409C-BE32-E72D297353CC}">
                <c16:uniqueId val="{00000001-46C7-43A2-B4AA-EB02F05A4B96}"/>
              </c:ext>
            </c:extLst>
          </c:dPt>
          <c:dPt>
            <c:idx val="2"/>
            <c:marker>
              <c:symbol val="circle"/>
              <c:size val="8"/>
              <c:spPr>
                <a:solidFill>
                  <a:schemeClr val="accent2"/>
                </a:solidFill>
                <a:ln w="9525">
                  <a:noFill/>
                </a:ln>
                <a:effectLst/>
              </c:spPr>
            </c:marker>
            <c:bubble3D val="0"/>
            <c:extLst>
              <c:ext xmlns:c16="http://schemas.microsoft.com/office/drawing/2014/chart" uri="{C3380CC4-5D6E-409C-BE32-E72D297353CC}">
                <c16:uniqueId val="{00000002-46C7-43A2-B4AA-EB02F05A4B96}"/>
              </c:ext>
            </c:extLst>
          </c:dPt>
          <c:dPt>
            <c:idx val="3"/>
            <c:marker>
              <c:symbol val="circle"/>
              <c:size val="8"/>
              <c:spPr>
                <a:solidFill>
                  <a:schemeClr val="accent2"/>
                </a:solidFill>
                <a:ln w="9525">
                  <a:noFill/>
                </a:ln>
                <a:effectLst/>
              </c:spPr>
            </c:marker>
            <c:bubble3D val="0"/>
            <c:extLst>
              <c:ext xmlns:c16="http://schemas.microsoft.com/office/drawing/2014/chart" uri="{C3380CC4-5D6E-409C-BE32-E72D297353CC}">
                <c16:uniqueId val="{00000003-46C7-43A2-B4AA-EB02F05A4B96}"/>
              </c:ext>
            </c:extLst>
          </c:dPt>
          <c:dPt>
            <c:idx val="4"/>
            <c:marker>
              <c:symbol val="circle"/>
              <c:size val="8"/>
              <c:spPr>
                <a:solidFill>
                  <a:schemeClr val="accent2"/>
                </a:solidFill>
                <a:ln w="9525">
                  <a:noFill/>
                </a:ln>
                <a:effectLst/>
              </c:spPr>
            </c:marker>
            <c:bubble3D val="0"/>
            <c:extLst>
              <c:ext xmlns:c16="http://schemas.microsoft.com/office/drawing/2014/chart" uri="{C3380CC4-5D6E-409C-BE32-E72D297353CC}">
                <c16:uniqueId val="{00000004-46C7-43A2-B4AA-EB02F05A4B96}"/>
              </c:ext>
            </c:extLst>
          </c:dPt>
          <c:dPt>
            <c:idx val="5"/>
            <c:marker>
              <c:symbol val="circle"/>
              <c:size val="8"/>
              <c:spPr>
                <a:solidFill>
                  <a:schemeClr val="accent2"/>
                </a:solidFill>
                <a:ln w="9525">
                  <a:noFill/>
                </a:ln>
                <a:effectLst/>
              </c:spPr>
            </c:marker>
            <c:bubble3D val="0"/>
            <c:extLst>
              <c:ext xmlns:c16="http://schemas.microsoft.com/office/drawing/2014/chart" uri="{C3380CC4-5D6E-409C-BE32-E72D297353CC}">
                <c16:uniqueId val="{00000005-46C7-43A2-B4AA-EB02F05A4B96}"/>
              </c:ext>
            </c:extLst>
          </c:dPt>
          <c:dPt>
            <c:idx val="6"/>
            <c:marker>
              <c:symbol val="circle"/>
              <c:size val="8"/>
              <c:spPr>
                <a:solidFill>
                  <a:schemeClr val="accent2"/>
                </a:solidFill>
                <a:ln w="9525">
                  <a:noFill/>
                </a:ln>
                <a:effectLst/>
              </c:spPr>
            </c:marker>
            <c:bubble3D val="0"/>
            <c:extLst>
              <c:ext xmlns:c16="http://schemas.microsoft.com/office/drawing/2014/chart" uri="{C3380CC4-5D6E-409C-BE32-E72D297353CC}">
                <c16:uniqueId val="{00000006-46C7-43A2-B4AA-EB02F05A4B96}"/>
              </c:ext>
            </c:extLst>
          </c:dPt>
          <c:dPt>
            <c:idx val="7"/>
            <c:marker>
              <c:symbol val="circle"/>
              <c:size val="8"/>
              <c:spPr>
                <a:solidFill>
                  <a:schemeClr val="accent2"/>
                </a:solidFill>
                <a:ln w="9525">
                  <a:noFill/>
                </a:ln>
                <a:effectLst/>
              </c:spPr>
            </c:marker>
            <c:bubble3D val="0"/>
            <c:extLst>
              <c:ext xmlns:c16="http://schemas.microsoft.com/office/drawing/2014/chart" uri="{C3380CC4-5D6E-409C-BE32-E72D297353CC}">
                <c16:uniqueId val="{00000007-46C7-43A2-B4AA-EB02F05A4B96}"/>
              </c:ext>
            </c:extLst>
          </c:dPt>
          <c:dPt>
            <c:idx val="8"/>
            <c:marker>
              <c:symbol val="circle"/>
              <c:size val="8"/>
              <c:spPr>
                <a:solidFill>
                  <a:schemeClr val="accent2"/>
                </a:solidFill>
                <a:ln w="9525">
                  <a:noFill/>
                </a:ln>
                <a:effectLst/>
              </c:spPr>
            </c:marker>
            <c:bubble3D val="0"/>
            <c:extLst>
              <c:ext xmlns:c16="http://schemas.microsoft.com/office/drawing/2014/chart" uri="{C3380CC4-5D6E-409C-BE32-E72D297353CC}">
                <c16:uniqueId val="{00000008-46C7-43A2-B4AA-EB02F05A4B96}"/>
              </c:ext>
            </c:extLst>
          </c:dPt>
          <c:dPt>
            <c:idx val="9"/>
            <c:marker>
              <c:symbol val="circle"/>
              <c:size val="8"/>
              <c:spPr>
                <a:solidFill>
                  <a:schemeClr val="accent2"/>
                </a:solidFill>
                <a:ln w="9525">
                  <a:noFill/>
                </a:ln>
                <a:effectLst/>
              </c:spPr>
            </c:marker>
            <c:bubble3D val="0"/>
            <c:extLst>
              <c:ext xmlns:c16="http://schemas.microsoft.com/office/drawing/2014/chart" uri="{C3380CC4-5D6E-409C-BE32-E72D297353CC}">
                <c16:uniqueId val="{00000009-46C7-43A2-B4AA-EB02F05A4B96}"/>
              </c:ext>
            </c:extLst>
          </c:dPt>
          <c:dPt>
            <c:idx val="10"/>
            <c:marker>
              <c:symbol val="circle"/>
              <c:size val="8"/>
              <c:spPr>
                <a:solidFill>
                  <a:schemeClr val="accent2"/>
                </a:solidFill>
                <a:ln w="9525">
                  <a:noFill/>
                </a:ln>
                <a:effectLst/>
              </c:spPr>
            </c:marker>
            <c:bubble3D val="0"/>
            <c:extLst>
              <c:ext xmlns:c16="http://schemas.microsoft.com/office/drawing/2014/chart" uri="{C3380CC4-5D6E-409C-BE32-E72D297353CC}">
                <c16:uniqueId val="{0000000A-46C7-43A2-B4AA-EB02F05A4B96}"/>
              </c:ext>
            </c:extLst>
          </c:dPt>
          <c:dPt>
            <c:idx val="11"/>
            <c:marker>
              <c:symbol val="circle"/>
              <c:size val="8"/>
              <c:spPr>
                <a:solidFill>
                  <a:schemeClr val="accent2"/>
                </a:solidFill>
                <a:ln w="9525">
                  <a:noFill/>
                </a:ln>
                <a:effectLst/>
              </c:spPr>
            </c:marker>
            <c:bubble3D val="0"/>
            <c:extLst>
              <c:ext xmlns:c16="http://schemas.microsoft.com/office/drawing/2014/chart" uri="{C3380CC4-5D6E-409C-BE32-E72D297353CC}">
                <c16:uniqueId val="{0000000B-46C7-43A2-B4AA-EB02F05A4B96}"/>
              </c:ext>
            </c:extLst>
          </c:dPt>
          <c:dPt>
            <c:idx val="12"/>
            <c:marker>
              <c:symbol val="circle"/>
              <c:size val="8"/>
              <c:spPr>
                <a:solidFill>
                  <a:schemeClr val="accent2"/>
                </a:solidFill>
                <a:ln w="9525">
                  <a:noFill/>
                </a:ln>
                <a:effectLst/>
              </c:spPr>
            </c:marker>
            <c:bubble3D val="0"/>
            <c:extLst>
              <c:ext xmlns:c16="http://schemas.microsoft.com/office/drawing/2014/chart" uri="{C3380CC4-5D6E-409C-BE32-E72D297353CC}">
                <c16:uniqueId val="{0000000C-46C7-43A2-B4AA-EB02F05A4B96}"/>
              </c:ext>
            </c:extLst>
          </c:dPt>
          <c:dPt>
            <c:idx val="13"/>
            <c:marker>
              <c:symbol val="circle"/>
              <c:size val="8"/>
              <c:spPr>
                <a:solidFill>
                  <a:schemeClr val="accent2"/>
                </a:solidFill>
                <a:ln w="9525">
                  <a:noFill/>
                </a:ln>
                <a:effectLst/>
              </c:spPr>
            </c:marker>
            <c:bubble3D val="0"/>
            <c:extLst>
              <c:ext xmlns:c16="http://schemas.microsoft.com/office/drawing/2014/chart" uri="{C3380CC4-5D6E-409C-BE32-E72D297353CC}">
                <c16:uniqueId val="{0000000D-46C7-43A2-B4AA-EB02F05A4B96}"/>
              </c:ext>
            </c:extLst>
          </c:dPt>
          <c:dLbls>
            <c:delete val="1"/>
          </c:dLbls>
          <c:xVal>
            <c:numRef>
              <c:f>'[dr pepper x tiktok analysis.xlsx]Export'!$AO$81:$AO$94</c:f>
              <c:numCache>
                <c:formatCode>0.00</c:formatCode>
                <c:ptCount val="14"/>
                <c:pt idx="0">
                  <c:v>0.16892661323342975</c:v>
                </c:pt>
                <c:pt idx="1">
                  <c:v>0.42980808086861683</c:v>
                </c:pt>
                <c:pt idx="2">
                  <c:v>0.16516095106661366</c:v>
                </c:pt>
                <c:pt idx="3">
                  <c:v>0.13875125291190249</c:v>
                </c:pt>
                <c:pt idx="4">
                  <c:v>2.7549634609810372E-2</c:v>
                </c:pt>
                <c:pt idx="5">
                  <c:v>0.49103607263165483</c:v>
                </c:pt>
                <c:pt idx="6">
                  <c:v>-0.3585815169809442</c:v>
                </c:pt>
                <c:pt idx="7">
                  <c:v>-0.28198071252474299</c:v>
                </c:pt>
                <c:pt idx="8">
                  <c:v>-0.33693609459809815</c:v>
                </c:pt>
                <c:pt idx="9">
                  <c:v>-0.29245205229960142</c:v>
                </c:pt>
                <c:pt idx="10">
                  <c:v>-0.23770228057631981</c:v>
                </c:pt>
                <c:pt idx="11">
                  <c:v>-0.57751839276621231</c:v>
                </c:pt>
                <c:pt idx="12">
                  <c:v>0.24999818758164449</c:v>
                </c:pt>
                <c:pt idx="13">
                  <c:v>0.17880915914710738</c:v>
                </c:pt>
              </c:numCache>
            </c:numRef>
          </c:xVal>
          <c:yVal>
            <c:numRef>
              <c:f>'[dr pepper x tiktok analysis.xlsx]Export'!$AP$81:$AP$94</c:f>
              <c:numCache>
                <c:formatCode>0.00</c:formatCode>
                <c:ptCount val="14"/>
                <c:pt idx="0">
                  <c:v>0.20262052690283819</c:v>
                </c:pt>
                <c:pt idx="1">
                  <c:v>0.50782755786777789</c:v>
                </c:pt>
                <c:pt idx="2">
                  <c:v>0.40932252263566837</c:v>
                </c:pt>
                <c:pt idx="3">
                  <c:v>0.15369486766443363</c:v>
                </c:pt>
                <c:pt idx="4">
                  <c:v>0.57208826240406463</c:v>
                </c:pt>
                <c:pt idx="5">
                  <c:v>0.32097102787054332</c:v>
                </c:pt>
                <c:pt idx="6">
                  <c:v>0.15233803628676035</c:v>
                </c:pt>
                <c:pt idx="7">
                  <c:v>0.2167389872728922</c:v>
                </c:pt>
                <c:pt idx="8">
                  <c:v>-0.42827110743353419</c:v>
                </c:pt>
                <c:pt idx="9">
                  <c:v>0.18275590947745898</c:v>
                </c:pt>
                <c:pt idx="10">
                  <c:v>-4.3586825932065754E-2</c:v>
                </c:pt>
                <c:pt idx="11">
                  <c:v>2.1923662315942255E-2</c:v>
                </c:pt>
                <c:pt idx="12">
                  <c:v>0.43183230479635903</c:v>
                </c:pt>
                <c:pt idx="13">
                  <c:v>0.3274984371535285</c:v>
                </c:pt>
              </c:numCache>
            </c:numRef>
          </c:yVal>
          <c:smooth val="0"/>
          <c:extLst>
            <c:ext xmlns:c16="http://schemas.microsoft.com/office/drawing/2014/chart" uri="{C3380CC4-5D6E-409C-BE32-E72D297353CC}">
              <c16:uniqueId val="{0000000E-46C7-43A2-B4AA-EB02F05A4B96}"/>
            </c:ext>
          </c:extLst>
        </c:ser>
        <c:dLbls>
          <c:dLblPos val="t"/>
          <c:showLegendKey val="0"/>
          <c:showVal val="1"/>
          <c:showCatName val="0"/>
          <c:showSerName val="0"/>
          <c:showPercent val="0"/>
          <c:showBubbleSize val="0"/>
        </c:dLbls>
        <c:axId val="2131711455"/>
        <c:axId val="2131719135"/>
      </c:scatterChart>
      <c:valAx>
        <c:axId val="2131711455"/>
        <c:scaling>
          <c:orientation val="minMax"/>
          <c:max val="0.60000000000000009"/>
          <c:min val="-0.1"/>
        </c:scaling>
        <c:delete val="0"/>
        <c:axPos val="b"/>
        <c:numFmt formatCode="0.00" sourceLinked="1"/>
        <c:majorTickMark val="none"/>
        <c:minorTickMark val="none"/>
        <c:tickLblPos val="nextTo"/>
        <c:spPr>
          <a:noFill/>
          <a:ln w="9525" cap="flat" cmpd="sng" algn="ctr">
            <a:solidFill>
              <a:schemeClr val="tx1">
                <a:lumMod val="25000"/>
                <a:lumOff val="75000"/>
              </a:schemeClr>
            </a:solidFill>
            <a:round/>
            <a:headEnd type="triangle"/>
            <a:tailEnd type="triangle"/>
          </a:ln>
          <a:effectLst/>
        </c:spPr>
        <c:txPr>
          <a:bodyPr rot="-60000000" spcFirstLastPara="1" vertOverflow="ellipsis" vert="horz" wrap="square" anchor="ctr" anchorCtr="1"/>
          <a:lstStyle/>
          <a:p>
            <a:pPr>
              <a:defRPr sz="700" b="0" i="0" u="none" strike="noStrike" kern="1200" baseline="0">
                <a:solidFill>
                  <a:schemeClr val="bg1">
                    <a:lumMod val="85000"/>
                  </a:schemeClr>
                </a:solidFill>
                <a:latin typeface="+mn-lt"/>
                <a:ea typeface="+mn-ea"/>
                <a:cs typeface="+mn-cs"/>
              </a:defRPr>
            </a:pPr>
            <a:endParaRPr lang="en-US"/>
          </a:p>
        </c:txPr>
        <c:crossAx val="2131719135"/>
        <c:crosses val="autoZero"/>
        <c:crossBetween val="midCat"/>
      </c:valAx>
      <c:valAx>
        <c:axId val="2131719135"/>
        <c:scaling>
          <c:orientation val="minMax"/>
          <c:min val="-0.2"/>
        </c:scaling>
        <c:delete val="0"/>
        <c:axPos val="l"/>
        <c:numFmt formatCode="0.00" sourceLinked="1"/>
        <c:majorTickMark val="none"/>
        <c:minorTickMark val="none"/>
        <c:tickLblPos val="nextTo"/>
        <c:spPr>
          <a:noFill/>
          <a:ln w="9525" cap="flat" cmpd="sng" algn="ctr">
            <a:solidFill>
              <a:schemeClr val="bg1">
                <a:lumMod val="85000"/>
              </a:schemeClr>
            </a:solidFill>
            <a:round/>
            <a:headEnd type="triangle"/>
            <a:tailEnd type="triangle"/>
          </a:ln>
          <a:effectLst/>
        </c:spPr>
        <c:txPr>
          <a:bodyPr rot="-60000000" spcFirstLastPara="1" vertOverflow="ellipsis" vert="horz" wrap="square" anchor="ctr" anchorCtr="1"/>
          <a:lstStyle/>
          <a:p>
            <a:pPr>
              <a:defRPr sz="700" b="0" i="0" u="none" strike="noStrike" kern="1200" baseline="0">
                <a:solidFill>
                  <a:schemeClr val="bg1">
                    <a:lumMod val="85000"/>
                  </a:schemeClr>
                </a:solidFill>
                <a:latin typeface="+mn-lt"/>
                <a:ea typeface="+mn-ea"/>
                <a:cs typeface="+mn-cs"/>
              </a:defRPr>
            </a:pPr>
            <a:endParaRPr lang="en-US"/>
          </a:p>
        </c:txPr>
        <c:crossAx val="2131711455"/>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454922809561553E-2"/>
          <c:y val="2.073005902108194E-2"/>
          <c:w val="0.96854512092730072"/>
          <c:h val="0.89433932632915381"/>
        </c:manualLayout>
      </c:layout>
      <c:barChart>
        <c:barDir val="col"/>
        <c:grouping val="percentStacked"/>
        <c:varyColors val="0"/>
        <c:ser>
          <c:idx val="8"/>
          <c:order val="0"/>
          <c:tx>
            <c:strRef>
              <c:f>Sheet1!$A$2</c:f>
              <c:strCache>
                <c:ptCount val="1"/>
                <c:pt idx="0">
                  <c:v>Surprise</c:v>
                </c:pt>
              </c:strCache>
            </c:strRef>
          </c:tx>
          <c:spPr>
            <a:solidFill>
              <a:srgbClr val="008000"/>
            </a:solidFill>
            <a:ln w="23929">
              <a:noFill/>
            </a:ln>
          </c:spPr>
          <c:invertIfNegative val="0"/>
          <c:dPt>
            <c:idx val="0"/>
            <c:invertIfNegative val="0"/>
            <c:bubble3D val="0"/>
            <c:spPr>
              <a:solidFill>
                <a:srgbClr val="008000">
                  <a:alpha val="50000"/>
                </a:srgbClr>
              </a:solidFill>
              <a:ln w="23929">
                <a:noFill/>
              </a:ln>
            </c:spPr>
            <c:extLst>
              <c:ext xmlns:c16="http://schemas.microsoft.com/office/drawing/2014/chart" uri="{C3380CC4-5D6E-409C-BE32-E72D297353CC}">
                <c16:uniqueId val="{00000009-6C98-40FF-BC3B-122F6F02351A}"/>
              </c:ext>
            </c:extLst>
          </c:dPt>
          <c:cat>
            <c:strRef>
              <c:f>Sheet1!$B$1:$C$1</c:f>
              <c:strCache>
                <c:ptCount val="2"/>
                <c:pt idx="0">
                  <c:v>Global TikTok Users Average</c:v>
                </c:pt>
                <c:pt idx="1">
                  <c:v>Very TikTok
cutdown</c:v>
                </c:pt>
              </c:strCache>
            </c:strRef>
          </c:cat>
          <c:val>
            <c:numRef>
              <c:f>Sheet1!$B$2:$C$2</c:f>
              <c:numCache>
                <c:formatCode>General</c:formatCode>
                <c:ptCount val="2"/>
                <c:pt idx="0">
                  <c:v>16</c:v>
                </c:pt>
                <c:pt idx="1">
                  <c:v>14.67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6C98-40FF-BC3B-122F6F02351A}"/>
            </c:ext>
          </c:extLst>
        </c:ser>
        <c:ser>
          <c:idx val="9"/>
          <c:order val="1"/>
          <c:tx>
            <c:strRef>
              <c:f>Sheet1!$A$3</c:f>
              <c:strCache>
                <c:ptCount val="1"/>
                <c:pt idx="0">
                  <c:v>Happiness</c:v>
                </c:pt>
              </c:strCache>
            </c:strRef>
          </c:tx>
          <c:spPr>
            <a:solidFill>
              <a:srgbClr val="99CC00">
                <a:alpha val="50000"/>
              </a:srgbClr>
            </a:solidFill>
            <a:ln w="23929">
              <a:noFill/>
            </a:ln>
          </c:spPr>
          <c:invertIfNegative val="0"/>
          <c:dPt>
            <c:idx val="1"/>
            <c:invertIfNegative val="0"/>
            <c:bubble3D val="0"/>
            <c:spPr>
              <a:solidFill>
                <a:srgbClr val="99CC00"/>
              </a:solidFill>
              <a:ln w="23929">
                <a:noFill/>
              </a:ln>
            </c:spPr>
            <c:extLst>
              <c:ext xmlns:c16="http://schemas.microsoft.com/office/drawing/2014/chart" uri="{C3380CC4-5D6E-409C-BE32-E72D297353CC}">
                <c16:uniqueId val="{0000000C-6C98-40FF-BC3B-122F6F02351A}"/>
              </c:ext>
            </c:extLst>
          </c:dPt>
          <c:cat>
            <c:strRef>
              <c:f>Sheet1!$B$1:$C$1</c:f>
              <c:strCache>
                <c:ptCount val="2"/>
                <c:pt idx="0">
                  <c:v>Global TikTok Users Average</c:v>
                </c:pt>
                <c:pt idx="1">
                  <c:v>Very TikTok
cutdown</c:v>
                </c:pt>
              </c:strCache>
            </c:strRef>
          </c:cat>
          <c:val>
            <c:numRef>
              <c:f>Sheet1!$B$3:$C$3</c:f>
              <c:numCache>
                <c:formatCode>General</c:formatCode>
                <c:ptCount val="2"/>
                <c:pt idx="0">
                  <c:v>32</c:v>
                </c:pt>
                <c:pt idx="1">
                  <c:v>48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6C98-40FF-BC3B-122F6F02351A}"/>
            </c:ext>
          </c:extLst>
        </c:ser>
        <c:ser>
          <c:idx val="6"/>
          <c:order val="2"/>
          <c:tx>
            <c:strRef>
              <c:f>Sheet1!$A$4</c:f>
              <c:strCache>
                <c:ptCount val="1"/>
                <c:pt idx="0">
                  <c:v>Neutral</c:v>
                </c:pt>
              </c:strCache>
            </c:strRef>
          </c:tx>
          <c:spPr>
            <a:solidFill>
              <a:srgbClr val="DDDDDD"/>
            </a:solidFill>
            <a:ln w="23929">
              <a:noFill/>
            </a:ln>
          </c:spPr>
          <c:invertIfNegative val="0"/>
          <c:dPt>
            <c:idx val="0"/>
            <c:invertIfNegative val="0"/>
            <c:bubble3D val="0"/>
            <c:spPr>
              <a:solidFill>
                <a:srgbClr val="DDDDDD">
                  <a:alpha val="50000"/>
                </a:srgbClr>
              </a:solidFill>
              <a:ln w="23929">
                <a:noFill/>
              </a:ln>
            </c:spPr>
            <c:extLst>
              <c:ext xmlns:c16="http://schemas.microsoft.com/office/drawing/2014/chart" uri="{C3380CC4-5D6E-409C-BE32-E72D297353CC}">
                <c16:uniqueId val="{0000000A-6C98-40FF-BC3B-122F6F02351A}"/>
              </c:ext>
            </c:extLst>
          </c:dPt>
          <c:cat>
            <c:strRef>
              <c:f>Sheet1!$B$1:$C$1</c:f>
              <c:strCache>
                <c:ptCount val="2"/>
                <c:pt idx="0">
                  <c:v>Global TikTok Users Average</c:v>
                </c:pt>
                <c:pt idx="1">
                  <c:v>Very TikTok
cutdown</c:v>
                </c:pt>
              </c:strCache>
            </c:strRef>
          </c:cat>
          <c:val>
            <c:numRef>
              <c:f>Sheet1!$B$4:$C$4</c:f>
              <c:numCache>
                <c:formatCode>General</c:formatCode>
                <c:ptCount val="2"/>
                <c:pt idx="0">
                  <c:v>46</c:v>
                </c:pt>
                <c:pt idx="1">
                  <c:v>34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6C98-40FF-BC3B-122F6F02351A}"/>
            </c:ext>
          </c:extLst>
        </c:ser>
        <c:ser>
          <c:idx val="0"/>
          <c:order val="3"/>
          <c:tx>
            <c:strRef>
              <c:f>Sheet1!$A$5</c:f>
              <c:strCache>
                <c:ptCount val="1"/>
                <c:pt idx="0">
                  <c:v>Sadness</c:v>
                </c:pt>
              </c:strCache>
            </c:strRef>
          </c:tx>
          <c:spPr>
            <a:solidFill>
              <a:srgbClr val="99CCFF"/>
            </a:solidFill>
            <a:ln w="23929">
              <a:noFill/>
            </a:ln>
          </c:spPr>
          <c:invertIfNegative val="0"/>
          <c:cat>
            <c:strRef>
              <c:f>Sheet1!$B$1:$C$1</c:f>
              <c:strCache>
                <c:ptCount val="2"/>
                <c:pt idx="0">
                  <c:v>Global TikTok Users Average</c:v>
                </c:pt>
                <c:pt idx="1">
                  <c:v>Very TikTok
cutdown</c:v>
                </c:pt>
              </c:strCache>
            </c:strRef>
          </c:cat>
          <c:val>
            <c:numRef>
              <c:f>Sheet1!$B$5:$C$5</c:f>
              <c:numCache>
                <c:formatCode>General</c:formatCode>
                <c:ptCount val="2"/>
                <c:pt idx="0">
                  <c:v>0</c:v>
                </c:pt>
                <c:pt idx="1">
                  <c:v>0</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6C98-40FF-BC3B-122F6F02351A}"/>
            </c:ext>
          </c:extLst>
        </c:ser>
        <c:ser>
          <c:idx val="1"/>
          <c:order val="4"/>
          <c:tx>
            <c:strRef>
              <c:f>Sheet1!$A$6</c:f>
              <c:strCache>
                <c:ptCount val="1"/>
                <c:pt idx="0">
                  <c:v>Fear</c:v>
                </c:pt>
              </c:strCache>
            </c:strRef>
          </c:tx>
          <c:spPr>
            <a:solidFill>
              <a:srgbClr val="FCC600"/>
            </a:solidFill>
            <a:ln w="23929">
              <a:noFill/>
            </a:ln>
          </c:spPr>
          <c:invertIfNegative val="0"/>
          <c:cat>
            <c:strRef>
              <c:f>Sheet1!$B$1:$C$1</c:f>
              <c:strCache>
                <c:ptCount val="2"/>
                <c:pt idx="0">
                  <c:v>Global TikTok Users Average</c:v>
                </c:pt>
                <c:pt idx="1">
                  <c:v>Very TikTok
cutdown</c:v>
                </c:pt>
              </c:strCache>
            </c:strRef>
          </c:cat>
          <c:val>
            <c:numRef>
              <c:f>Sheet1!$B$6:$C$6</c:f>
              <c:numCache>
                <c:formatCode>General</c:formatCode>
                <c:ptCount val="2"/>
                <c:pt idx="0">
                  <c:v>0</c:v>
                </c:pt>
                <c:pt idx="1">
                  <c:v>0</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6C98-40FF-BC3B-122F6F02351A}"/>
            </c:ext>
          </c:extLst>
        </c:ser>
        <c:ser>
          <c:idx val="3"/>
          <c:order val="5"/>
          <c:tx>
            <c:strRef>
              <c:f>Sheet1!$A$7</c:f>
              <c:strCache>
                <c:ptCount val="1"/>
                <c:pt idx="0">
                  <c:v>Anger</c:v>
                </c:pt>
              </c:strCache>
            </c:strRef>
          </c:tx>
          <c:spPr>
            <a:solidFill>
              <a:srgbClr val="FF9933"/>
            </a:solidFill>
            <a:ln w="23929">
              <a:noFill/>
            </a:ln>
          </c:spPr>
          <c:invertIfNegative val="0"/>
          <c:cat>
            <c:strRef>
              <c:f>Sheet1!$B$1:$C$1</c:f>
              <c:strCache>
                <c:ptCount val="2"/>
                <c:pt idx="0">
                  <c:v>Global TikTok Users Average</c:v>
                </c:pt>
                <c:pt idx="1">
                  <c:v>Very TikTok
cutdown</c:v>
                </c:pt>
              </c:strCache>
            </c:strRef>
          </c:cat>
          <c:val>
            <c:numRef>
              <c:f>Sheet1!$B$7:$C$7</c:f>
              <c:numCache>
                <c:formatCode>General</c:formatCode>
                <c:ptCount val="2"/>
                <c:pt idx="0">
                  <c:v>0</c:v>
                </c:pt>
                <c:pt idx="1">
                  <c:v>0.67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6C98-40FF-BC3B-122F6F02351A}"/>
            </c:ext>
          </c:extLst>
        </c:ser>
        <c:ser>
          <c:idx val="4"/>
          <c:order val="6"/>
          <c:tx>
            <c:strRef>
              <c:f>Sheet1!$A$8</c:f>
              <c:strCache>
                <c:ptCount val="1"/>
                <c:pt idx="0">
                  <c:v>Disgust</c:v>
                </c:pt>
              </c:strCache>
            </c:strRef>
          </c:tx>
          <c:spPr>
            <a:solidFill>
              <a:srgbClr val="FF3300"/>
            </a:solidFill>
            <a:ln w="23929">
              <a:noFill/>
            </a:ln>
          </c:spPr>
          <c:invertIfNegative val="0"/>
          <c:cat>
            <c:strRef>
              <c:f>Sheet1!$B$1:$C$1</c:f>
              <c:strCache>
                <c:ptCount val="2"/>
                <c:pt idx="0">
                  <c:v>Global TikTok Users Average</c:v>
                </c:pt>
                <c:pt idx="1">
                  <c:v>Very TikTok
cutdown</c:v>
                </c:pt>
              </c:strCache>
            </c:strRef>
          </c:cat>
          <c:val>
            <c:numRef>
              <c:f>Sheet1!$B$8:$C$8</c:f>
              <c:numCache>
                <c:formatCode>General</c:formatCode>
                <c:ptCount val="2"/>
                <c:pt idx="0">
                  <c:v>0</c:v>
                </c:pt>
                <c:pt idx="1">
                  <c:v>0</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6C98-40FF-BC3B-122F6F02351A}"/>
            </c:ext>
          </c:extLst>
        </c:ser>
        <c:ser>
          <c:idx val="5"/>
          <c:order val="7"/>
          <c:tx>
            <c:strRef>
              <c:f>Sheet1!$A$9</c:f>
              <c:strCache>
                <c:ptCount val="1"/>
                <c:pt idx="0">
                  <c:v>Contempt</c:v>
                </c:pt>
              </c:strCache>
            </c:strRef>
          </c:tx>
          <c:spPr>
            <a:solidFill>
              <a:srgbClr val="990000"/>
            </a:solidFill>
            <a:ln w="23929">
              <a:noFill/>
            </a:ln>
          </c:spPr>
          <c:invertIfNegative val="0"/>
          <c:dPt>
            <c:idx val="0"/>
            <c:invertIfNegative val="0"/>
            <c:bubble3D val="0"/>
            <c:spPr>
              <a:solidFill>
                <a:srgbClr val="990000">
                  <a:alpha val="50000"/>
                </a:srgbClr>
              </a:solidFill>
              <a:ln w="23929">
                <a:noFill/>
              </a:ln>
            </c:spPr>
            <c:extLst>
              <c:ext xmlns:c16="http://schemas.microsoft.com/office/drawing/2014/chart" uri="{C3380CC4-5D6E-409C-BE32-E72D297353CC}">
                <c16:uniqueId val="{0000000B-6C98-40FF-BC3B-122F6F02351A}"/>
              </c:ext>
            </c:extLst>
          </c:dPt>
          <c:cat>
            <c:strRef>
              <c:f>Sheet1!$B$1:$C$1</c:f>
              <c:strCache>
                <c:ptCount val="2"/>
                <c:pt idx="0">
                  <c:v>Global TikTok Users Average</c:v>
                </c:pt>
                <c:pt idx="1">
                  <c:v>Very TikTok
cutdown</c:v>
                </c:pt>
              </c:strCache>
            </c:strRef>
          </c:cat>
          <c:val>
            <c:numRef>
              <c:f>Sheet1!$B$9:$C$9</c:f>
              <c:numCache>
                <c:formatCode>General</c:formatCode>
                <c:ptCount val="2"/>
                <c:pt idx="0">
                  <c:v>5</c:v>
                </c:pt>
                <c:pt idx="1">
                  <c:v>2.67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6C98-40FF-BC3B-122F6F02351A}"/>
            </c:ext>
          </c:extLst>
        </c:ser>
        <c:dLbls>
          <c:showLegendKey val="0"/>
          <c:showVal val="0"/>
          <c:showCatName val="0"/>
          <c:showSerName val="0"/>
          <c:showPercent val="0"/>
          <c:showBubbleSize val="0"/>
        </c:dLbls>
        <c:gapWidth val="70"/>
        <c:overlap val="100"/>
        <c:axId val="236917888"/>
        <c:axId val="236919424"/>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02D57815-91ED-43cb-92C2-25804820EDAC}">
            <c15:filteredBarSeries>
              <c15:ser>
                <c:idx val="7"/>
                <c:order val="8"/>
                <c:tx>
                  <c:strRef>
                    <c:extLst xmlns:mc="http://schemas.openxmlformats.org/markup-compatibility/2006" xmlns:c14="http://schemas.microsoft.com/office/drawing/2007/8/2/chart" xmlns:c16="http://schemas.microsoft.com/office/drawing/2014/chart">
                      <c:ext uri="{02D57815-91ED-43cb-92C2-25804820EDAC}">
                        <c15:formulaRef>
                          <c15:sqref>Sheet1!$A$10</c15:sqref>
                        </c15:formulaRef>
                      </c:ext>
                    </c:extLst>
                    <c:strCache>
                      <c:ptCount val="1"/>
                      <c:pt idx="0">
                        <c:v>Intensity Score (0 to +3)</c:v>
                      </c:pt>
                    </c:strCache>
                  </c:strRef>
                </c:tx>
                <c:spPr>
                  <a:noFill/>
                  <a:ln w="23929">
                    <a:noFill/>
                  </a:ln>
                </c:spPr>
                <c:invertIfNegative val="0"/>
                <c:cat>
                  <c:strRef>
                    <c:extLst xmlns:mc="http://schemas.openxmlformats.org/markup-compatibility/2006" xmlns:c14="http://schemas.microsoft.com/office/drawing/2007/8/2/chart" xmlns:c16="http://schemas.microsoft.com/office/drawing/2014/chart">
                      <c:ext uri="{02D57815-91ED-43cb-92C2-25804820EDAC}">
                        <c15:formulaRef>
                          <c15:sqref>Sheet1!$B$1:$C$1</c15:sqref>
                        </c15:formulaRef>
                      </c:ext>
                    </c:extLst>
                    <c:strCache>
                      <c:ptCount val="2"/>
                      <c:pt idx="0">
                        <c:v>Global TikTok Users Average</c:v>
                      </c:pt>
                      <c:pt idx="1">
                        <c:v>Very TikTok
cutdown</c:v>
                      </c:pt>
                    </c:strCache>
                  </c:strRef>
                </c:cat>
                <c:val>
                  <c:numRef>
                    <c:extLst xmlns:mc="http://schemas.openxmlformats.org/markup-compatibility/2006" xmlns:c14="http://schemas.microsoft.com/office/drawing/2007/8/2/chart" xmlns:c16="http://schemas.microsoft.com/office/drawing/2014/chart">
                      <c:ext uri="{02D57815-91ED-43cb-92C2-25804820EDAC}">
                        <c15:formulaRef>
                          <c15:sqref>Sheet1!$B$10:$C$10</c15:sqref>
                        </c15:formulaRef>
                      </c:ext>
                    </c:extLst>
                    <c:numCache>
                      <c:formatCode>General</c:formatCode>
                      <c:ptCount val="2"/>
                      <c:pt idx="0">
                        <c:v>1.31</c:v>
                      </c:pt>
                      <c:pt idx="1">
                        <c:v>1.6733333333333298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8-6C98-40FF-BC3B-122F6F02351A}"/>
                  </c:ext>
                </c:extLst>
              </c15:ser>
            </c15:filteredBarSeries>
          </c:ext>
        </c:extLst>
      </c:barChart>
      <c:catAx>
        <c:axId val="236917888"/>
        <c:scaling>
          <c:orientation val="minMax"/>
        </c:scaling>
        <c:delete val="0"/>
        <c:axPos val="b"/>
        <c:numFmt formatCode="General" sourceLinked="1"/>
        <c:majorTickMark val="none"/>
        <c:minorTickMark val="none"/>
        <c:tickLblPos val="nextTo"/>
        <c:spPr>
          <a:ln w="8973">
            <a:noFill/>
          </a:ln>
        </c:spPr>
        <c:txPr>
          <a:bodyPr rot="0" vert="horz"/>
          <a:lstStyle/>
          <a:p>
            <a:pPr>
              <a:defRPr sz="1500" b="0">
                <a:solidFill>
                  <a:schemeClr val="bg1"/>
                </a:solidFill>
                <a:latin typeface="+mn-lt"/>
                <a:cs typeface="Arial" panose="020B0604020202020204" pitchFamily="34" charset="0"/>
              </a:defRPr>
            </a:pPr>
            <a:endParaRPr lang="en-US"/>
          </a:p>
        </c:txPr>
        <c:crossAx val="236919424"/>
        <c:crosses val="autoZero"/>
        <c:auto val="1"/>
        <c:lblAlgn val="ctr"/>
        <c:lblOffset val="0"/>
        <c:tickLblSkip val="1"/>
        <c:tickMarkSkip val="1"/>
        <c:noMultiLvlLbl val="0"/>
      </c:catAx>
      <c:valAx>
        <c:axId val="236919424"/>
        <c:scaling>
          <c:orientation val="minMax"/>
          <c:max val="1.04"/>
          <c:min val="0"/>
        </c:scaling>
        <c:delete val="0"/>
        <c:axPos val="l"/>
        <c:numFmt formatCode="0%" sourceLinked="1"/>
        <c:majorTickMark val="none"/>
        <c:minorTickMark val="none"/>
        <c:tickLblPos val="none"/>
        <c:spPr>
          <a:ln w="8973">
            <a:noFill/>
          </a:ln>
        </c:spPr>
        <c:crossAx val="236917888"/>
        <c:crosses val="autoZero"/>
        <c:crossBetween val="between"/>
        <c:majorUnit val="0.1"/>
      </c:valAx>
      <c:spPr>
        <a:noFill/>
        <a:ln w="23929">
          <a:noFill/>
        </a:ln>
      </c:spPr>
    </c:plotArea>
    <c:plotVisOnly val="1"/>
    <c:dispBlanksAs val="gap"/>
    <c:showDLblsOverMax val="0"/>
  </c:chart>
  <c:spPr>
    <a:noFill/>
    <a:ln>
      <a:noFill/>
    </a:ln>
  </c:spPr>
  <c:txPr>
    <a:bodyPr/>
    <a:lstStyle/>
    <a:p>
      <a:pPr>
        <a:defRPr sz="1000" b="0" i="0" u="none" strike="noStrike" baseline="0">
          <a:solidFill>
            <a:schemeClr val="tx1"/>
          </a:solidFill>
          <a:latin typeface="+mn-lt"/>
          <a:ea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TikTok User Average</c:v>
                </c:pt>
              </c:strCache>
            </c:strRef>
          </c:tx>
          <c:spPr>
            <a:solidFill>
              <a:schemeClr val="bg1">
                <a:lumMod val="85000"/>
              </a:schemeClr>
            </a:solidFill>
            <a:ln>
              <a:solidFill>
                <a:schemeClr val="bg1"/>
              </a:solidFill>
            </a:ln>
            <a:effectLst/>
          </c:spPr>
          <c:invertIfNegative val="0"/>
          <c:dPt>
            <c:idx val="0"/>
            <c:invertIfNegative val="0"/>
            <c:bubble3D val="0"/>
            <c:spPr>
              <a:solidFill>
                <a:schemeClr val="tx2">
                  <a:lumMod val="60000"/>
                  <a:lumOff val="40000"/>
                </a:schemeClr>
              </a:solidFill>
              <a:ln>
                <a:solidFill>
                  <a:schemeClr val="bg1"/>
                </a:solidFill>
              </a:ln>
              <a:effectLst/>
            </c:spPr>
            <c:extLst>
              <c:ext xmlns:c16="http://schemas.microsoft.com/office/drawing/2014/chart" uri="{C3380CC4-5D6E-409C-BE32-E72D297353CC}">
                <c16:uniqueId val="{00000002-4CED-4452-A83C-92D93B9B961D}"/>
              </c:ext>
            </c:extLst>
          </c:dPt>
          <c:cat>
            <c:strRef>
              <c:f>Sheet1!$A$2</c:f>
              <c:strCache>
                <c:ptCount val="1"/>
                <c:pt idx="0">
                  <c:v>Fast Fluency (%)</c:v>
                </c:pt>
              </c:strCache>
            </c:strRef>
          </c:cat>
          <c:val>
            <c:numRef>
              <c:f>Sheet1!$B$2</c:f>
              <c:numCache>
                <c:formatCode>General</c:formatCode>
                <c:ptCount val="1"/>
                <c:pt idx="0">
                  <c:v>41</c:v>
                </c:pt>
              </c:numCache>
            </c:numRef>
          </c:val>
          <c:extLst>
            <c:ext xmlns:c16="http://schemas.microsoft.com/office/drawing/2014/chart" uri="{C3380CC4-5D6E-409C-BE32-E72D297353CC}">
              <c16:uniqueId val="{00000000-4CED-4452-A83C-92D93B9B961D}"/>
            </c:ext>
          </c:extLst>
        </c:ser>
        <c:ser>
          <c:idx val="1"/>
          <c:order val="1"/>
          <c:tx>
            <c:strRef>
              <c:f>Sheet1!$C$1</c:f>
              <c:strCache>
                <c:ptCount val="1"/>
                <c:pt idx="0">
                  <c:v>Very TikTok Cut Down</c:v>
                </c:pt>
              </c:strCache>
            </c:strRef>
          </c:tx>
          <c:spPr>
            <a:solidFill>
              <a:srgbClr val="339966"/>
            </a:solidFill>
            <a:ln>
              <a:solidFill>
                <a:schemeClr val="bg1"/>
              </a:solidFill>
            </a:ln>
            <a:effectLst/>
          </c:spPr>
          <c:invertIfNegative val="0"/>
          <c:dPt>
            <c:idx val="0"/>
            <c:invertIfNegative val="0"/>
            <c:bubble3D val="0"/>
            <c:spPr>
              <a:solidFill>
                <a:schemeClr val="tx2"/>
              </a:solidFill>
              <a:ln>
                <a:solidFill>
                  <a:schemeClr val="bg1"/>
                </a:solidFill>
              </a:ln>
              <a:effectLst/>
            </c:spPr>
            <c:extLst>
              <c:ext xmlns:c16="http://schemas.microsoft.com/office/drawing/2014/chart" uri="{C3380CC4-5D6E-409C-BE32-E72D297353CC}">
                <c16:uniqueId val="{00000003-4CED-4452-A83C-92D93B9B961D}"/>
              </c:ext>
            </c:extLst>
          </c:dPt>
          <c:cat>
            <c:strRef>
              <c:f>Sheet1!$A$2</c:f>
              <c:strCache>
                <c:ptCount val="1"/>
                <c:pt idx="0">
                  <c:v>Fast Fluency (%)</c:v>
                </c:pt>
              </c:strCache>
            </c:strRef>
          </c:cat>
          <c:val>
            <c:numRef>
              <c:f>Sheet1!$C$2</c:f>
              <c:numCache>
                <c:formatCode>General</c:formatCode>
                <c:ptCount val="1"/>
                <c:pt idx="0">
                  <c:v>77</c:v>
                </c:pt>
              </c:numCache>
            </c:numRef>
          </c:val>
          <c:extLst>
            <c:ext xmlns:c16="http://schemas.microsoft.com/office/drawing/2014/chart" uri="{C3380CC4-5D6E-409C-BE32-E72D297353CC}">
              <c16:uniqueId val="{00000001-4CED-4452-A83C-92D93B9B961D}"/>
            </c:ext>
          </c:extLst>
        </c:ser>
        <c:dLbls>
          <c:showLegendKey val="0"/>
          <c:showVal val="0"/>
          <c:showCatName val="0"/>
          <c:showSerName val="0"/>
          <c:showPercent val="0"/>
          <c:showBubbleSize val="0"/>
        </c:dLbls>
        <c:gapWidth val="140"/>
        <c:overlap val="-67"/>
        <c:axId val="1747922335"/>
        <c:axId val="1747918015"/>
      </c:barChart>
      <c:catAx>
        <c:axId val="174792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747918015"/>
        <c:crosses val="autoZero"/>
        <c:auto val="1"/>
        <c:lblAlgn val="ctr"/>
        <c:lblOffset val="100"/>
        <c:noMultiLvlLbl val="0"/>
      </c:catAx>
      <c:valAx>
        <c:axId val="1747918015"/>
        <c:scaling>
          <c:orientation val="minMax"/>
        </c:scaling>
        <c:delete val="1"/>
        <c:axPos val="l"/>
        <c:numFmt formatCode="General" sourceLinked="1"/>
        <c:majorTickMark val="none"/>
        <c:minorTickMark val="none"/>
        <c:tickLblPos val="nextTo"/>
        <c:crossAx val="174792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990871-449D-4313-9EA7-1AD8E240D724}" type="datetimeFigureOut">
              <a:rPr lang="en-GB" smtClean="0">
                <a:latin typeface="Arial" panose="020B0604020202020204" pitchFamily="34" charset="0"/>
              </a:rPr>
              <a:t>22/01/2025</a:t>
            </a:fld>
            <a:endParaRPr lang="en-GB">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59254B-F39C-4570-AF5A-5A28A52AB211}"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2305213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797CEAC-E481-4802-9A73-1E5DC3594434}" type="datetimeFigureOut">
              <a:rPr lang="en-GB" smtClean="0"/>
              <a:pPr/>
              <a:t>22/01/2025</a:t>
            </a:fld>
            <a:endParaRPr lang="en-GB"/>
          </a:p>
        </p:txBody>
      </p:sp>
      <p:sp>
        <p:nvSpPr>
          <p:cNvPr id="4" name="Slide Image Placeholder 3"/>
          <p:cNvSpPr>
            <a:spLocks noGrp="1" noRot="1" noChangeAspect="1"/>
          </p:cNvSpPr>
          <p:nvPr>
            <p:ph type="sldImg" idx="2"/>
          </p:nvPr>
        </p:nvSpPr>
        <p:spPr>
          <a:xfrm>
            <a:off x="539750" y="539750"/>
            <a:ext cx="5761038" cy="3240088"/>
          </a:xfrm>
          <a:prstGeom prst="rect">
            <a:avLst/>
          </a:prstGeom>
          <a:noFill/>
          <a:ln w="12700">
            <a:solidFill>
              <a:schemeClr val="tx1">
                <a:lumMod val="20000"/>
                <a:lumOff val="80000"/>
              </a:schemeClr>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540000" y="3960000"/>
            <a:ext cx="5760000" cy="4680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A577989-73FD-4422-AB0E-1991DED56286}" type="slidenum">
              <a:rPr lang="en-GB" smtClean="0"/>
              <a:pPr/>
              <a:t>‹#›</a:t>
            </a:fld>
            <a:endParaRPr lang="en-GB"/>
          </a:p>
        </p:txBody>
      </p:sp>
    </p:spTree>
    <p:extLst>
      <p:ext uri="{BB962C8B-B14F-4D97-AF65-F5344CB8AC3E}">
        <p14:creationId xmlns:p14="http://schemas.microsoft.com/office/powerpoint/2010/main" val="3914569687"/>
      </p:ext>
    </p:extLst>
  </p:cSld>
  <p:clrMap bg1="lt1" tx1="dk1" bg2="lt2" tx2="dk2" accent1="accent1" accent2="accent2" accent3="accent3" accent4="accent4" accent5="accent5" accent6="accent6" hlink="hlink" folHlink="folHlink"/>
  <p:notesStyle>
    <a:lvl1pPr marL="179388" indent="-179388" algn="l" defTabSz="914400" rtl="0" eaLnBrk="1" latinLnBrk="0" hangingPunct="1">
      <a:spcBef>
        <a:spcPts val="600"/>
      </a:spcBef>
      <a:buClr>
        <a:schemeClr val="tx2"/>
      </a:buClr>
      <a:buFont typeface="Arial" panose="020B0604020202020204" pitchFamily="34" charset="0"/>
      <a:buChar char=" "/>
      <a:defRPr sz="1200" kern="1200">
        <a:solidFill>
          <a:schemeClr val="tx1"/>
        </a:solidFill>
        <a:latin typeface="Arial" panose="020B0604020202020204" pitchFamily="34" charset="0"/>
        <a:ea typeface="+mn-ea"/>
        <a:cs typeface="+mn-cs"/>
      </a:defRPr>
    </a:lvl1pPr>
    <a:lvl2pPr marL="179388" indent="-179388" algn="l" defTabSz="914400" rtl="0" eaLnBrk="1" latinLnBrk="0" hangingPunct="1">
      <a:spcBef>
        <a:spcPts val="600"/>
      </a:spcBef>
      <a:buClr>
        <a:schemeClr val="tx2"/>
      </a:buClr>
      <a:buFont typeface="Arial" panose="020B0604020202020204" pitchFamily="34" charset="0"/>
      <a:buChar char=" "/>
      <a:defRPr sz="1200" b="1" kern="1200">
        <a:solidFill>
          <a:schemeClr val="tx2"/>
        </a:solidFill>
        <a:latin typeface="Arial" panose="020B0604020202020204" pitchFamily="34" charset="0"/>
        <a:ea typeface="+mn-ea"/>
        <a:cs typeface="+mn-cs"/>
      </a:defRPr>
    </a:lvl2pPr>
    <a:lvl3pPr marL="358775" indent="-171450" algn="l" defTabSz="914400" rtl="0" eaLnBrk="1" latinLnBrk="0" hangingPunct="1">
      <a:spcBef>
        <a:spcPts val="600"/>
      </a:spcBef>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357188" indent="-177800" algn="l" defTabSz="914400" rtl="0" eaLnBrk="1" latinLnBrk="0" hangingPunct="1">
      <a:spcBef>
        <a:spcPts val="600"/>
      </a:spcBef>
      <a:buClr>
        <a:schemeClr val="tx2"/>
      </a:buClr>
      <a:buSzPct val="80000"/>
      <a:buFont typeface="Wingdings" panose="05000000000000000000" pitchFamily="2" charset="2"/>
      <a:buChar char="«"/>
      <a:defRPr sz="1200" kern="1200">
        <a:solidFill>
          <a:schemeClr val="tx1"/>
        </a:solidFill>
        <a:latin typeface="Arial" panose="020B0604020202020204" pitchFamily="34" charset="0"/>
        <a:ea typeface="+mn-ea"/>
        <a:cs typeface="+mn-cs"/>
      </a:defRPr>
    </a:lvl4pPr>
    <a:lvl5pPr marL="539750" indent="-182563" algn="l" defTabSz="914400" rtl="0" eaLnBrk="1" latinLnBrk="0" hangingPunct="1">
      <a:spcBef>
        <a:spcPts val="600"/>
      </a:spcBef>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1 LOGO Slide">
    <p:bg>
      <p:bgPr>
        <a:solidFill>
          <a:schemeClr val="bg2"/>
        </a:solidFill>
        <a:effectLst/>
      </p:bgPr>
    </p:bg>
    <p:spTree>
      <p:nvGrpSpPr>
        <p:cNvPr id="1" name=""/>
        <p:cNvGrpSpPr/>
        <p:nvPr/>
      </p:nvGrpSpPr>
      <p:grpSpPr>
        <a:xfrm>
          <a:off x="0" y="0"/>
          <a:ext cx="0" cy="0"/>
          <a:chOff x="0" y="0"/>
          <a:chExt cx="0" cy="0"/>
        </a:xfrm>
      </p:grpSpPr>
      <p:sp>
        <p:nvSpPr>
          <p:cNvPr id="2" name="BG Pic Placeholder">
            <a:extLst>
              <a:ext uri="{FF2B5EF4-FFF2-40B4-BE49-F238E27FC236}">
                <a16:creationId xmlns:a16="http://schemas.microsoft.com/office/drawing/2014/main" id="{433C9F62-42AA-B29F-BC6F-C925E33D6C5D}"/>
              </a:ext>
            </a:extLst>
          </p:cNvPr>
          <p:cNvSpPr>
            <a:spLocks noGrp="1"/>
          </p:cNvSpPr>
          <p:nvPr>
            <p:ph type="pic" sz="quarter" idx="10" hasCustomPrompt="1"/>
          </p:nvPr>
        </p:nvSpPr>
        <p:spPr bwMode="ltGray">
          <a:xfrm>
            <a:off x="207034" y="189245"/>
            <a:ext cx="11777932" cy="6479514"/>
          </a:xfrm>
          <a:prstGeom prst="rect">
            <a:avLst/>
          </a:prstGeom>
          <a:solidFill>
            <a:srgbClr val="A8005D"/>
          </a:solidFill>
          <a:effectLst>
            <a:outerShdw blurRad="190500" sx="102000" sy="102000" algn="ctr" rotWithShape="0">
              <a:prstClr val="black">
                <a:alpha val="10000"/>
              </a:prstClr>
            </a:outerShdw>
          </a:effectLst>
        </p:spPr>
        <p:txBody>
          <a:bodyPr lIns="180000" tIns="0" rIns="0" bIns="0" anchor="ctr">
            <a:noAutofit/>
          </a:bodyPr>
          <a:lstStyle>
            <a:lvl1pPr marL="0" indent="0" algn="l">
              <a:spcBef>
                <a:spcPts val="0"/>
              </a:spcBef>
              <a:buNone/>
              <a:defRPr sz="1000" b="0" baseline="0">
                <a:solidFill>
                  <a:srgbClr val="FFC000"/>
                </a:solidFill>
                <a:latin typeface="+mj-lt"/>
                <a:sym typeface="Wingdings" panose="05000000000000000000" pitchFamily="2" charset="2"/>
              </a:defRPr>
            </a:lvl1pPr>
          </a:lstStyle>
          <a:p>
            <a:r>
              <a:rPr lang="en-GB" noProof="0"/>
              <a:t>Either click centre icon to add</a:t>
            </a:r>
            <a:br>
              <a:rPr lang="en-GB" noProof="0"/>
            </a:br>
            <a:r>
              <a:rPr lang="en-GB" noProof="0"/>
              <a:t>image from saved file or URL</a:t>
            </a:r>
            <a:br>
              <a:rPr lang="en-GB" noProof="0"/>
            </a:br>
            <a:r>
              <a:rPr lang="en-GB" noProof="0"/>
              <a:t>OR</a:t>
            </a:r>
            <a:br>
              <a:rPr lang="en-GB" noProof="0"/>
            </a:br>
            <a:r>
              <a:rPr lang="en-GB" noProof="0"/>
              <a:t>Click the placeholder to</a:t>
            </a:r>
            <a:br>
              <a:rPr lang="en-GB" noProof="0"/>
            </a:br>
            <a:r>
              <a:rPr lang="en-GB" noProof="0"/>
              <a:t>paste image from clipboard </a:t>
            </a:r>
          </a:p>
          <a:p>
            <a:r>
              <a:rPr lang="en-GB" noProof="0"/>
              <a:t>OR</a:t>
            </a:r>
          </a:p>
          <a:p>
            <a:r>
              <a:rPr lang="en-GB" noProof="0"/>
              <a:t> ‘Insert | Picture from…’</a:t>
            </a:r>
            <a:br>
              <a:rPr lang="en-GB" noProof="0"/>
            </a:br>
            <a:br>
              <a:rPr lang="en-GB" noProof="0"/>
            </a:br>
            <a:r>
              <a:rPr lang="en-GB" noProof="0"/>
              <a:t>Then right click, ‘Send to Back’</a:t>
            </a:r>
          </a:p>
        </p:txBody>
      </p:sp>
      <p:sp>
        <p:nvSpPr>
          <p:cNvPr id="7" name="Brand &amp; Ad Name Placeholder">
            <a:extLst>
              <a:ext uri="{FF2B5EF4-FFF2-40B4-BE49-F238E27FC236}">
                <a16:creationId xmlns:a16="http://schemas.microsoft.com/office/drawing/2014/main" id="{83346DC2-075A-4244-9041-8D3DA850A8B2}"/>
              </a:ext>
            </a:extLst>
          </p:cNvPr>
          <p:cNvSpPr>
            <a:spLocks noGrp="1"/>
          </p:cNvSpPr>
          <p:nvPr>
            <p:ph type="body" sz="quarter" idx="13" hasCustomPrompt="1"/>
          </p:nvPr>
        </p:nvSpPr>
        <p:spPr>
          <a:xfrm>
            <a:off x="7284719" y="6394295"/>
            <a:ext cx="3960000" cy="216000"/>
          </a:xfrm>
          <a:prstGeom prst="rect">
            <a:avLst/>
          </a:prstGeom>
        </p:spPr>
        <p:txBody>
          <a:bodyPr wrap="none" rIns="72000" anchor="ctr" anchorCtr="0">
            <a:noAutofit/>
          </a:bodyPr>
          <a:lstStyle>
            <a:lvl1pPr marL="0" indent="0" algn="r">
              <a:spcBef>
                <a:spcPts val="0"/>
              </a:spcBef>
              <a:buNone/>
              <a:defRPr sz="1050" spc="-50" baseline="0">
                <a:latin typeface="+mj-lt"/>
              </a:defRPr>
            </a:lvl1pPr>
          </a:lstStyle>
          <a:p>
            <a:pPr lvl="0"/>
            <a:r>
              <a:rPr lang="en-GB"/>
              <a:t>Enter brand &amp; ‘ad name’ here</a:t>
            </a:r>
          </a:p>
        </p:txBody>
      </p:sp>
      <p:sp>
        <p:nvSpPr>
          <p:cNvPr id="5" name="Star Score">
            <a:extLst>
              <a:ext uri="{FF2B5EF4-FFF2-40B4-BE49-F238E27FC236}">
                <a16:creationId xmlns:a16="http://schemas.microsoft.com/office/drawing/2014/main" id="{18FA4582-66EA-4CB4-A96D-4EEFBBA4F563}"/>
              </a:ext>
            </a:extLst>
          </p:cNvPr>
          <p:cNvSpPr>
            <a:spLocks noGrp="1"/>
          </p:cNvSpPr>
          <p:nvPr>
            <p:ph type="body" sz="quarter" idx="12" hasCustomPrompt="1"/>
          </p:nvPr>
        </p:nvSpPr>
        <p:spPr bwMode="black">
          <a:xfrm>
            <a:off x="11308455" y="5990276"/>
            <a:ext cx="620020" cy="620020"/>
          </a:xfrm>
          <a:prstGeom prst="star5">
            <a:avLst>
              <a:gd name="adj" fmla="val 23624"/>
              <a:gd name="hf" fmla="val 105146"/>
              <a:gd name="vf" fmla="val 110557"/>
            </a:avLst>
          </a:prstGeom>
          <a:solidFill>
            <a:srgbClr val="969696"/>
          </a:solidFill>
          <a:ln>
            <a:noFill/>
          </a:ln>
        </p:spPr>
        <p:txBody>
          <a:bodyPr wrap="none" lIns="0" tIns="0" rIns="36000" bIns="36000" anchor="ctr" anchorCtr="0"/>
          <a:lstStyle>
            <a:lvl1pPr marL="0" indent="0" algn="ctr">
              <a:spcBef>
                <a:spcPts val="0"/>
              </a:spcBef>
              <a:buFont typeface="Arial" panose="020B0604020202020204" pitchFamily="34" charset="0"/>
              <a:buNone/>
              <a:defRPr sz="1400" spc="-100" baseline="0">
                <a:latin typeface="+mj-lt"/>
              </a:defRPr>
            </a:lvl1pPr>
          </a:lstStyle>
          <a:p>
            <a:pPr lvl="0"/>
            <a:r>
              <a:rPr lang="en-US"/>
              <a:t>#.#</a:t>
            </a:r>
            <a:endParaRPr lang="en-GB"/>
          </a:p>
        </p:txBody>
      </p:sp>
      <p:sp>
        <p:nvSpPr>
          <p:cNvPr id="3" name="System1' Logo">
            <a:extLst>
              <a:ext uri="{FF2B5EF4-FFF2-40B4-BE49-F238E27FC236}">
                <a16:creationId xmlns:a16="http://schemas.microsoft.com/office/drawing/2014/main" id="{C2539622-8026-33EF-E828-1B232346A3DA}"/>
              </a:ext>
            </a:extLst>
          </p:cNvPr>
          <p:cNvSpPr>
            <a:spLocks noGrp="1" noChangeAspect="1"/>
          </p:cNvSpPr>
          <p:nvPr>
            <p:ph type="body" sz="quarter" idx="11" hasCustomPrompt="1"/>
          </p:nvPr>
        </p:nvSpPr>
        <p:spPr bwMode="invGray">
          <a:xfrm>
            <a:off x="8726529" y="1179000"/>
            <a:ext cx="2380648" cy="4500000"/>
          </a:xfrm>
          <a:prstGeom prst="rect">
            <a:avLst/>
          </a:prstGeom>
          <a:blipFill>
            <a:blip r:embed="rId2"/>
            <a:stretch>
              <a:fillRect/>
            </a:stretch>
          </a:blipFill>
        </p:spPr>
        <p:txBody>
          <a:bodyPr lIns="252000" tIns="180000" rIns="252000" bIns="1080000" anchor="t" anchorCtr="0"/>
          <a:lstStyle>
            <a:lvl1pPr marL="0" indent="0" algn="ctr">
              <a:spcBef>
                <a:spcPts val="0"/>
              </a:spcBef>
              <a:buNone/>
              <a:defRPr sz="1200">
                <a:solidFill>
                  <a:srgbClr val="FCC600"/>
                </a:solidFill>
                <a:latin typeface="+mn-lt"/>
              </a:defRPr>
            </a:lvl1pPr>
          </a:lstStyle>
          <a:p>
            <a:pPr lvl="0"/>
            <a:r>
              <a:rPr lang="en-US"/>
              <a:t>Press </a:t>
            </a:r>
            <a:r>
              <a:rPr lang="en-GB" noProof="0"/>
              <a:t>‘Enter’ </a:t>
            </a:r>
            <a:r>
              <a:rPr lang="en-US"/>
              <a:t>within this placeholder: this adds a ‘character’ and removes the dotted outline to leave just the 1 symbol in place over the background image</a:t>
            </a:r>
            <a:endParaRPr lang="en-GB"/>
          </a:p>
        </p:txBody>
      </p:sp>
    </p:spTree>
    <p:extLst>
      <p:ext uri="{BB962C8B-B14F-4D97-AF65-F5344CB8AC3E}">
        <p14:creationId xmlns:p14="http://schemas.microsoft.com/office/powerpoint/2010/main" val="342328742"/>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255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C123F4-D1C2-EF44-8652-16E8C715C6B2}"/>
              </a:ext>
            </a:extLst>
          </p:cNvPr>
          <p:cNvSpPr>
            <a:spLocks noGrp="1"/>
          </p:cNvSpPr>
          <p:nvPr>
            <p:ph sz="quarter" idx="10" hasCustomPrompt="1"/>
          </p:nvPr>
        </p:nvSpPr>
        <p:spPr>
          <a:xfrm>
            <a:off x="407988" y="1341781"/>
            <a:ext cx="7740000" cy="4679999"/>
          </a:xfrm>
          <a:prstGeom prst="rect">
            <a:avLst/>
          </a:prstGeom>
        </p:spPr>
        <p:txBody>
          <a:bodyPr/>
          <a:lstStyle>
            <a:lvl4pPr marL="449263" indent="-268288">
              <a:buFont typeface="Arial" panose="020B0604020202020204" pitchFamily="34" charset="0"/>
              <a:buChar char="•"/>
              <a:defRPr/>
            </a:lvl4pPr>
          </a:lstStyle>
          <a:p>
            <a:pPr lvl="0"/>
            <a:r>
              <a:rPr lang="en-GB"/>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err="1"/>
              <a:t>Shift+Tab</a:t>
            </a:r>
            <a:r>
              <a:rPr lang="en-GB"/>
              <a:t>’ to toggle back through</a:t>
            </a:r>
            <a:r>
              <a:rPr lang="en-US"/>
              <a: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FC29C48-EDAB-DAED-17FE-E13BC37EA0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1616780"/>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L | Blank R">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2F360D-C103-6A6D-53C1-93F9DE72F593}"/>
              </a:ext>
            </a:extLst>
          </p:cNvPr>
          <p:cNvSpPr/>
          <p:nvPr userDrawn="1"/>
        </p:nvSpPr>
        <p:spPr bwMode="gray">
          <a:xfrm>
            <a:off x="0" y="0"/>
            <a:ext cx="6095989" cy="6858000"/>
          </a:xfrm>
          <a:prstGeom prst="rect">
            <a:avLst/>
          </a:prstGeom>
          <a:solidFill>
            <a:srgbClr val="DE007B"/>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err="1">
              <a:solidFill>
                <a:schemeClr val="bg1"/>
              </a:solidFill>
            </a:endParaRPr>
          </a:p>
        </p:txBody>
      </p:sp>
      <p:sp>
        <p:nvSpPr>
          <p:cNvPr id="7" name="Text Placeholder 6">
            <a:extLst>
              <a:ext uri="{FF2B5EF4-FFF2-40B4-BE49-F238E27FC236}">
                <a16:creationId xmlns:a16="http://schemas.microsoft.com/office/drawing/2014/main" id="{FB9F0E4E-6BD0-900B-42B1-DFE7837FFC67}"/>
              </a:ext>
            </a:extLst>
          </p:cNvPr>
          <p:cNvSpPr>
            <a:spLocks noGrp="1"/>
          </p:cNvSpPr>
          <p:nvPr>
            <p:ph type="body" sz="quarter" idx="10"/>
          </p:nvPr>
        </p:nvSpPr>
        <p:spPr>
          <a:xfrm>
            <a:off x="413413" y="1330324"/>
            <a:ext cx="5355619" cy="4704715"/>
          </a:xfrm>
        </p:spPr>
        <p:txBody>
          <a:bodyPr/>
          <a:lstStyle>
            <a:lvl1pPr>
              <a:defRPr>
                <a:solidFill>
                  <a:schemeClr val="bg1"/>
                </a:solidFill>
              </a:defRPr>
            </a:lvl1pPr>
            <a:lvl2pPr>
              <a:defRPr>
                <a:solidFill>
                  <a:schemeClr val="accent2"/>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83321C6-C207-8DE9-BAEC-20CEF834DCB9}"/>
              </a:ext>
            </a:extLst>
          </p:cNvPr>
          <p:cNvSpPr>
            <a:spLocks noGrp="1"/>
          </p:cNvSpPr>
          <p:nvPr>
            <p:ph type="title"/>
          </p:nvPr>
        </p:nvSpPr>
        <p:spPr>
          <a:xfrm>
            <a:off x="272403" y="100703"/>
            <a:ext cx="5574215" cy="846327"/>
          </a:xfrm>
        </p:spPr>
        <p:txBody>
          <a:bodyPr/>
          <a:lstStyle>
            <a:lvl1pPr algn="l">
              <a:defRPr>
                <a:solidFill>
                  <a:schemeClr val="bg1"/>
                </a:solidFill>
              </a:defRPr>
            </a:lvl1pPr>
          </a:lstStyle>
          <a:p>
            <a:r>
              <a:rPr lang="en-US"/>
              <a:t>Click to edit Master title style</a:t>
            </a:r>
          </a:p>
        </p:txBody>
      </p:sp>
      <p:pic>
        <p:nvPicPr>
          <p:cNvPr id="6" name="Graphic 5">
            <a:extLst>
              <a:ext uri="{FF2B5EF4-FFF2-40B4-BE49-F238E27FC236}">
                <a16:creationId xmlns:a16="http://schemas.microsoft.com/office/drawing/2014/main" id="{97AC93B7-DDF3-2DD1-04B1-4E1E43ADB3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spTree>
    <p:extLst>
      <p:ext uri="{BB962C8B-B14F-4D97-AF65-F5344CB8AC3E}">
        <p14:creationId xmlns:p14="http://schemas.microsoft.com/office/powerpoint/2010/main" val="2740961261"/>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3" pos="4067">
          <p15:clr>
            <a:srgbClr val="5ACBF0"/>
          </p15:clr>
        </p15:guide>
        <p15:guide id="5" pos="3727">
          <p15:clr>
            <a:srgbClr val="C35EA4"/>
          </p15:clr>
        </p15:guide>
        <p15:guide id="6" pos="384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L | Blank R">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AC01-6820-6EBB-ACE2-9B43F745C4DF}"/>
              </a:ext>
            </a:extLst>
          </p:cNvPr>
          <p:cNvSpPr/>
          <p:nvPr userDrawn="1"/>
        </p:nvSpPr>
        <p:spPr bwMode="gray">
          <a:xfrm>
            <a:off x="0" y="0"/>
            <a:ext cx="4049999" cy="6858000"/>
          </a:xfrm>
          <a:prstGeom prst="rect">
            <a:avLst/>
          </a:prstGeom>
          <a:solidFill>
            <a:srgbClr val="DE007B"/>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err="1">
              <a:solidFill>
                <a:schemeClr val="bg1"/>
              </a:solidFill>
            </a:endParaRPr>
          </a:p>
        </p:txBody>
      </p:sp>
      <p:sp>
        <p:nvSpPr>
          <p:cNvPr id="11" name="Title 10">
            <a:extLst>
              <a:ext uri="{FF2B5EF4-FFF2-40B4-BE49-F238E27FC236}">
                <a16:creationId xmlns:a16="http://schemas.microsoft.com/office/drawing/2014/main" id="{0C106B94-18F9-5B87-751F-B6199E3109B2}"/>
              </a:ext>
            </a:extLst>
          </p:cNvPr>
          <p:cNvSpPr>
            <a:spLocks noGrp="1"/>
          </p:cNvSpPr>
          <p:nvPr>
            <p:ph type="title"/>
          </p:nvPr>
        </p:nvSpPr>
        <p:spPr>
          <a:xfrm>
            <a:off x="272403" y="100703"/>
            <a:ext cx="3591572" cy="846327"/>
          </a:xfrm>
        </p:spPr>
        <p:txBody>
          <a:bodyPr/>
          <a:lstStyle>
            <a:lvl1pPr algn="l">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F344213-56F4-A828-1281-06A1F228228E}"/>
              </a:ext>
            </a:extLst>
          </p:cNvPr>
          <p:cNvSpPr>
            <a:spLocks noGrp="1"/>
          </p:cNvSpPr>
          <p:nvPr>
            <p:ph type="body" sz="quarter" idx="10"/>
          </p:nvPr>
        </p:nvSpPr>
        <p:spPr>
          <a:xfrm>
            <a:off x="407988" y="1330325"/>
            <a:ext cx="3455987" cy="4704715"/>
          </a:xfrm>
        </p:spPr>
        <p:txBody>
          <a:bodyPr>
            <a:normAutofit/>
          </a:bodyPr>
          <a:lstStyle>
            <a:lvl1pPr>
              <a:defRPr sz="1600">
                <a:solidFill>
                  <a:schemeClr val="bg1"/>
                </a:solidFill>
              </a:defRPr>
            </a:lvl1pPr>
            <a:lvl2pPr>
              <a:defRPr sz="1600">
                <a:solidFill>
                  <a:schemeClr val="accent2"/>
                </a:solidFill>
              </a:defRPr>
            </a:lvl2pPr>
            <a:lvl3pPr>
              <a:buClr>
                <a:schemeClr val="accent2"/>
              </a:buClr>
              <a:defRPr sz="1600">
                <a:solidFill>
                  <a:schemeClr val="bg1"/>
                </a:solidFill>
              </a:defRPr>
            </a:lvl3pPr>
            <a:lvl4pPr>
              <a:buClr>
                <a:schemeClr val="accent2"/>
              </a:buClr>
              <a:defRPr sz="1600">
                <a:solidFill>
                  <a:schemeClr val="bg1"/>
                </a:solidFill>
              </a:defRPr>
            </a:lvl4pPr>
            <a:lvl5pPr>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25519B6E-9F15-5316-5AC5-18E6F140E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spTree>
    <p:extLst>
      <p:ext uri="{BB962C8B-B14F-4D97-AF65-F5344CB8AC3E}">
        <p14:creationId xmlns:p14="http://schemas.microsoft.com/office/powerpoint/2010/main" val="1744794179"/>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2" pos="2547">
          <p15:clr>
            <a:srgbClr val="5ACBF0"/>
          </p15:clr>
        </p15:guide>
        <p15:guide id="3" pos="2661">
          <p15:clr>
            <a:srgbClr val="5ACBF0"/>
          </p15:clr>
        </p15:guide>
        <p15:guide id="4" pos="243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L | Blank R (No Block)">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FC86C7-FB7C-1FB9-3FA2-73F1A360C3EB}"/>
              </a:ext>
            </a:extLst>
          </p:cNvPr>
          <p:cNvCxnSpPr>
            <a:cxnSpLocks/>
            <a:stCxn id="14" idx="2"/>
          </p:cNvCxnSpPr>
          <p:nvPr userDrawn="1"/>
        </p:nvCxnSpPr>
        <p:spPr bwMode="gray">
          <a:xfrm>
            <a:off x="6096000" y="947030"/>
            <a:ext cx="0" cy="5542829"/>
          </a:xfrm>
          <a:prstGeom prst="line">
            <a:avLst/>
          </a:prstGeom>
          <a:ln w="38100" cap="rnd">
            <a:gradFill flip="none" rotWithShape="1">
              <a:gsLst>
                <a:gs pos="18000">
                  <a:schemeClr val="bg1">
                    <a:lumMod val="75000"/>
                  </a:schemeClr>
                </a:gs>
                <a:gs pos="100000">
                  <a:schemeClr val="bg1"/>
                </a:gs>
              </a:gsLst>
              <a:path path="circle">
                <a:fillToRect l="50000" t="50000" r="50000" b="50000"/>
              </a:path>
              <a:tileRect/>
            </a:gradFill>
            <a:round/>
            <a:tailEnd type="none" w="med"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C0ED919B-4E89-ADFD-2E48-CB4765A7ED1A}"/>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FB9F0E4E-6BD0-900B-42B1-DFE7837FFC67}"/>
              </a:ext>
            </a:extLst>
          </p:cNvPr>
          <p:cNvSpPr>
            <a:spLocks noGrp="1"/>
          </p:cNvSpPr>
          <p:nvPr>
            <p:ph type="body" sz="quarter" idx="10"/>
          </p:nvPr>
        </p:nvSpPr>
        <p:spPr>
          <a:xfrm>
            <a:off x="413413" y="1330324"/>
            <a:ext cx="5355619" cy="4704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12479"/>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3" pos="4067">
          <p15:clr>
            <a:srgbClr val="5ACBF0"/>
          </p15:clr>
        </p15:guide>
        <p15:guide id="5" pos="3727">
          <p15:clr>
            <a:srgbClr val="C35EA4"/>
          </p15:clr>
        </p15:guide>
        <p15:guide id="6" pos="384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L | Blank R (No Block)">
    <p:bg>
      <p:bgRef idx="1001">
        <a:schemeClr val="bg1"/>
      </p:bgRef>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65A8FE0-AE07-4F9C-51F6-3D4EAEE67C2D}"/>
              </a:ext>
            </a:extLst>
          </p:cNvPr>
          <p:cNvCxnSpPr>
            <a:cxnSpLocks/>
          </p:cNvCxnSpPr>
          <p:nvPr userDrawn="1"/>
        </p:nvCxnSpPr>
        <p:spPr bwMode="gray">
          <a:xfrm>
            <a:off x="4049999" y="947030"/>
            <a:ext cx="0" cy="5542829"/>
          </a:xfrm>
          <a:prstGeom prst="line">
            <a:avLst/>
          </a:prstGeom>
          <a:ln w="38100" cap="rnd">
            <a:gradFill flip="none" rotWithShape="1">
              <a:gsLst>
                <a:gs pos="18000">
                  <a:schemeClr val="bg1">
                    <a:lumMod val="75000"/>
                  </a:schemeClr>
                </a:gs>
                <a:gs pos="100000">
                  <a:schemeClr val="bg1"/>
                </a:gs>
              </a:gsLst>
              <a:path path="circle">
                <a:fillToRect l="50000" t="50000" r="50000" b="50000"/>
              </a:path>
              <a:tileRect/>
            </a:gradFill>
            <a:round/>
            <a:tailEnd type="none" w="med" len="med"/>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C106B94-18F9-5B87-751F-B6199E3109B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EF344213-56F4-A828-1281-06A1F228228E}"/>
              </a:ext>
            </a:extLst>
          </p:cNvPr>
          <p:cNvSpPr>
            <a:spLocks noGrp="1"/>
          </p:cNvSpPr>
          <p:nvPr>
            <p:ph type="body" sz="quarter" idx="10"/>
          </p:nvPr>
        </p:nvSpPr>
        <p:spPr>
          <a:xfrm>
            <a:off x="407988" y="1330325"/>
            <a:ext cx="3455987" cy="4704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543954"/>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2" pos="2547">
          <p15:clr>
            <a:srgbClr val="5ACBF0"/>
          </p15:clr>
        </p15:guide>
        <p15:guide id="3" pos="2661">
          <p15:clr>
            <a:srgbClr val="5ACBF0"/>
          </p15:clr>
        </p15:guide>
        <p15:guide id="4" pos="2434">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16384-C7D7-9790-8FFA-73245F5DDE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5062354"/>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A2FC58-3AA2-42CA-9903-42B6760AEE2F}"/>
              </a:ext>
            </a:extLst>
          </p:cNvPr>
          <p:cNvSpPr>
            <a:spLocks noGrp="1"/>
          </p:cNvSpPr>
          <p:nvPr>
            <p:ph sz="quarter" idx="10" hasCustomPrompt="1"/>
          </p:nvPr>
        </p:nvSpPr>
        <p:spPr>
          <a:xfrm>
            <a:off x="407988" y="1341438"/>
            <a:ext cx="5472174" cy="4679950"/>
          </a:xfrm>
          <a:prstGeom prst="rect">
            <a:avLst/>
          </a:prstGeom>
        </p:spPr>
        <p:txBody>
          <a:bodyPr/>
          <a:lstStyle>
            <a:lvl1pPr marL="108000" indent="-108000">
              <a:buFont typeface="Arial" panose="020B0604020202020204" pitchFamily="34" charset="0"/>
              <a:buChar char="​"/>
              <a:defRPr sz="1600"/>
            </a:lvl1pPr>
            <a:lvl2pPr marL="108000" indent="-108000">
              <a:buFont typeface="Arial" panose="020B0604020202020204" pitchFamily="34" charset="0"/>
              <a:buChar cha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11E21683-4B8B-427F-A75E-BBCC498227C8}"/>
              </a:ext>
            </a:extLst>
          </p:cNvPr>
          <p:cNvSpPr>
            <a:spLocks noGrp="1"/>
          </p:cNvSpPr>
          <p:nvPr>
            <p:ph sz="quarter" idx="11" hasCustomPrompt="1"/>
          </p:nvPr>
        </p:nvSpPr>
        <p:spPr>
          <a:xfrm>
            <a:off x="6259513" y="1341437"/>
            <a:ext cx="5519536" cy="4679951"/>
          </a:xfrm>
          <a:prstGeom prst="rect">
            <a:avLst/>
          </a:prstGeom>
        </p:spPr>
        <p:txBody>
          <a:bodyPr/>
          <a:lstStyle>
            <a:lvl1pPr marL="108000" indent="-108000">
              <a:buFont typeface="Arial" panose="020B0604020202020204" pitchFamily="34" charset="0"/>
              <a:buChar char="​"/>
              <a:defRPr sz="1600"/>
            </a:lvl1pPr>
            <a:lvl2pP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13F5DC8C-0AA3-011F-002F-A277154697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5824706"/>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458E7E-81DF-DB42-8ECC-148319738E90}"/>
              </a:ext>
            </a:extLst>
          </p:cNvPr>
          <p:cNvSpPr>
            <a:spLocks noGrp="1"/>
          </p:cNvSpPr>
          <p:nvPr>
            <p:ph sz="quarter" idx="10" hasCustomPrompt="1"/>
          </p:nvPr>
        </p:nvSpPr>
        <p:spPr>
          <a:xfrm>
            <a:off x="407988" y="1341438"/>
            <a:ext cx="3600450" cy="4679950"/>
          </a:xfrm>
          <a:prstGeom prst="rect">
            <a:avLst/>
          </a:prstGeom>
        </p:spPr>
        <p:txBody>
          <a:bodyPr>
            <a:normAutofit/>
          </a:bodyPr>
          <a:lstStyle>
            <a:lvl1pPr>
              <a:defRPr sz="1600"/>
            </a:lvl1pPr>
            <a:lvl2pP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98EF615-3328-C5F1-0C26-D169825C96D7}"/>
              </a:ext>
            </a:extLst>
          </p:cNvPr>
          <p:cNvSpPr>
            <a:spLocks noGrp="1"/>
          </p:cNvSpPr>
          <p:nvPr>
            <p:ph sz="quarter" idx="11" hasCustomPrompt="1"/>
          </p:nvPr>
        </p:nvSpPr>
        <p:spPr>
          <a:xfrm>
            <a:off x="4295776" y="1341438"/>
            <a:ext cx="3600450" cy="4679950"/>
          </a:xfrm>
          <a:prstGeom prst="rect">
            <a:avLst/>
          </a:prstGeom>
        </p:spPr>
        <p:txBody>
          <a:bodyPr>
            <a:normAutofit/>
          </a:bodyPr>
          <a:lstStyle>
            <a:lvl1pPr marL="108000" indent="-108000">
              <a:buFont typeface="Arial" panose="020B0604020202020204" pitchFamily="34" charset="0"/>
              <a:buChar char="​"/>
              <a:defRPr sz="1600"/>
            </a:lvl1pPr>
            <a:lvl2pP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8F197DD-C552-0F93-7CC3-37A71D0A053F}"/>
              </a:ext>
            </a:extLst>
          </p:cNvPr>
          <p:cNvSpPr>
            <a:spLocks noGrp="1"/>
          </p:cNvSpPr>
          <p:nvPr>
            <p:ph sz="quarter" idx="12" hasCustomPrompt="1"/>
          </p:nvPr>
        </p:nvSpPr>
        <p:spPr>
          <a:xfrm>
            <a:off x="8148638" y="1360972"/>
            <a:ext cx="3635375" cy="4660416"/>
          </a:xfrm>
          <a:prstGeom prst="rect">
            <a:avLst/>
          </a:prstGeom>
        </p:spPr>
        <p:txBody>
          <a:bodyPr>
            <a:normAutofit/>
          </a:bodyPr>
          <a:lstStyle>
            <a:lvl1pPr>
              <a:defRPr sz="1600"/>
            </a:lvl1pPr>
            <a:lvl2pP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27A1878-4565-6CE0-692E-FF67C4E923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4045571"/>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x3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ChangeAspect="1" noMove="1" noResize="1" noEditPoints="1" noAdjustHandles="1" noChangeArrowheads="1" noChangeShapeType="1"/>
          </p:cNvSpPr>
          <p:nvPr>
            <p:ph type="pic" sz="quarter" idx="10"/>
          </p:nvPr>
        </p:nvSpPr>
        <p:spPr bwMode="ltGray">
          <a:xfrm>
            <a:off x="0" y="0"/>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ChangeAspect="1" noMove="1" noResize="1" noEditPoints="1" noAdjustHandles="1" noChangeArrowheads="1" noChangeShapeType="1"/>
          </p:cNvSpPr>
          <p:nvPr>
            <p:ph type="pic" sz="quarter" idx="15" hasCustomPrompt="1"/>
          </p:nvPr>
        </p:nvSpPr>
        <p:spPr bwMode="ltGray">
          <a:xfrm>
            <a:off x="4062000" y="0"/>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800" b="0" baseline="0">
                <a:solidFill>
                  <a:schemeClr val="tx1">
                    <a:lumMod val="50000"/>
                  </a:schemeClr>
                </a:solidFill>
                <a:sym typeface="Wingdings" panose="05000000000000000000" pitchFamily="2" charset="2"/>
              </a:defRPr>
            </a:lvl1pPr>
          </a:lstStyle>
          <a:p>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ChangeAspect="1" noMove="1" noResize="1" noEditPoints="1" noAdjustHandles="1" noChangeArrowheads="1" noChangeShapeType="1"/>
          </p:cNvSpPr>
          <p:nvPr>
            <p:ph type="pic" sz="quarter" idx="16"/>
          </p:nvPr>
        </p:nvSpPr>
        <p:spPr bwMode="ltGray">
          <a:xfrm>
            <a:off x="8124000" y="0"/>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ChangeAspect="1" noMove="1" noResize="1" noEditPoints="1" noAdjustHandles="1" noChangeArrowheads="1" noChangeShapeType="1"/>
          </p:cNvSpPr>
          <p:nvPr>
            <p:ph type="pic" sz="quarter" idx="19" hasCustomPrompt="1"/>
          </p:nvPr>
        </p:nvSpPr>
        <p:spPr bwMode="ltGray">
          <a:xfrm>
            <a:off x="0" y="2285925"/>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p:txBody>
      </p:sp>
      <p:sp>
        <p:nvSpPr>
          <p:cNvPr id="19" name="BG Pic Placeholder">
            <a:extLst>
              <a:ext uri="{FF2B5EF4-FFF2-40B4-BE49-F238E27FC236}">
                <a16:creationId xmlns:a16="http://schemas.microsoft.com/office/drawing/2014/main" id="{2089A723-F4F8-0195-4A17-73FFE24D1075}"/>
              </a:ext>
            </a:extLst>
          </p:cNvPr>
          <p:cNvSpPr>
            <a:spLocks noGrp="1" noRot="1" noChangeAspect="1" noMove="1" noResize="1" noEditPoints="1" noAdjustHandles="1" noChangeArrowheads="1" noChangeShapeType="1"/>
          </p:cNvSpPr>
          <p:nvPr>
            <p:ph type="pic" sz="quarter" idx="20" hasCustomPrompt="1"/>
          </p:nvPr>
        </p:nvSpPr>
        <p:spPr bwMode="ltGray">
          <a:xfrm>
            <a:off x="4062000" y="2285924"/>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p>
        </p:txBody>
      </p:sp>
      <p:sp>
        <p:nvSpPr>
          <p:cNvPr id="20" name="BG Pic Placeholder">
            <a:extLst>
              <a:ext uri="{FF2B5EF4-FFF2-40B4-BE49-F238E27FC236}">
                <a16:creationId xmlns:a16="http://schemas.microsoft.com/office/drawing/2014/main" id="{89CD4B0F-9C31-BB9B-F87E-15396DF1E692}"/>
              </a:ext>
            </a:extLst>
          </p:cNvPr>
          <p:cNvSpPr>
            <a:spLocks noGrp="1" noRot="1" noChangeAspect="1" noMove="1" noResize="1" noEditPoints="1" noAdjustHandles="1" noChangeArrowheads="1" noChangeShapeType="1"/>
          </p:cNvSpPr>
          <p:nvPr>
            <p:ph type="pic" sz="quarter" idx="21" hasCustomPrompt="1"/>
          </p:nvPr>
        </p:nvSpPr>
        <p:spPr bwMode="ltGray">
          <a:xfrm>
            <a:off x="8124000" y="2285924"/>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3" name="BG Pic Placeholder">
            <a:extLst>
              <a:ext uri="{FF2B5EF4-FFF2-40B4-BE49-F238E27FC236}">
                <a16:creationId xmlns:a16="http://schemas.microsoft.com/office/drawing/2014/main" id="{66EE6760-E82E-258A-A7C7-05582093985A}"/>
              </a:ext>
            </a:extLst>
          </p:cNvPr>
          <p:cNvSpPr>
            <a:spLocks noGrp="1" noRot="1" noChangeAspect="1" noMove="1" noResize="1" noEditPoints="1" noAdjustHandles="1" noChangeArrowheads="1" noChangeShapeType="1"/>
          </p:cNvSpPr>
          <p:nvPr>
            <p:ph type="pic" sz="quarter" idx="24"/>
          </p:nvPr>
        </p:nvSpPr>
        <p:spPr bwMode="ltGray">
          <a:xfrm>
            <a:off x="0" y="4571863"/>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ChangeAspect="1" noMove="1" noResize="1" noEditPoints="1" noAdjustHandles="1" noChangeArrowheads="1" noChangeShapeType="1"/>
          </p:cNvSpPr>
          <p:nvPr>
            <p:ph type="pic" sz="quarter" idx="25" hasCustomPrompt="1"/>
          </p:nvPr>
        </p:nvSpPr>
        <p:spPr bwMode="ltGray">
          <a:xfrm>
            <a:off x="4062000" y="4571863"/>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endParaRPr lang="en-GB" noProof="0"/>
          </a:p>
        </p:txBody>
      </p:sp>
      <p:sp>
        <p:nvSpPr>
          <p:cNvPr id="25" name="BG Pic Placeholder">
            <a:extLst>
              <a:ext uri="{FF2B5EF4-FFF2-40B4-BE49-F238E27FC236}">
                <a16:creationId xmlns:a16="http://schemas.microsoft.com/office/drawing/2014/main" id="{73F61965-5EC3-062A-871A-463F7B81641F}"/>
              </a:ext>
            </a:extLst>
          </p:cNvPr>
          <p:cNvSpPr>
            <a:spLocks noGrp="1" noRot="1" noChangeAspect="1" noMove="1" noResize="1" noEditPoints="1" noAdjustHandles="1" noChangeArrowheads="1" noChangeShapeType="1"/>
          </p:cNvSpPr>
          <p:nvPr>
            <p:ph type="pic" sz="quarter" idx="26"/>
          </p:nvPr>
        </p:nvSpPr>
        <p:spPr bwMode="ltGray">
          <a:xfrm>
            <a:off x="8124000" y="4571863"/>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800" b="0" baseline="0">
                <a:solidFill>
                  <a:schemeClr val="tx1">
                    <a:lumMod val="50000"/>
                  </a:schemeClr>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US" noProof="0"/>
              <a:t>Click icon to add picture</a:t>
            </a:r>
            <a:endParaRPr lang="en-GB" noProof="0"/>
          </a:p>
        </p:txBody>
      </p:sp>
    </p:spTree>
    <p:extLst>
      <p:ext uri="{BB962C8B-B14F-4D97-AF65-F5344CB8AC3E}">
        <p14:creationId xmlns:p14="http://schemas.microsoft.com/office/powerpoint/2010/main" val="1607386062"/>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Headline">
    <p:bg>
      <p:bgPr>
        <a:solidFill>
          <a:srgbClr val="DE007B"/>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6FCFC3-B526-AC4D-4FEE-B1D0CD57313E}"/>
              </a:ext>
            </a:extLst>
          </p:cNvPr>
          <p:cNvSpPr>
            <a:spLocks noGrp="1"/>
          </p:cNvSpPr>
          <p:nvPr>
            <p:ph type="body" sz="quarter" idx="10" hasCustomPrompt="1"/>
          </p:nvPr>
        </p:nvSpPr>
        <p:spPr>
          <a:xfrm>
            <a:off x="1389171" y="719886"/>
            <a:ext cx="9493250" cy="1190852"/>
          </a:xfrm>
        </p:spPr>
        <p:txBody>
          <a:bodyPr anchor="b" anchorCtr="0">
            <a:normAutofit/>
          </a:bodyPr>
          <a:lstStyle>
            <a:lvl1pPr marL="0" indent="0" algn="ctr">
              <a:buNone/>
              <a:defRPr sz="3600" spc="0">
                <a:latin typeface="+mj-lt"/>
              </a:defRPr>
            </a:lvl1pPr>
            <a:lvl2pPr marL="0" indent="0">
              <a:buNone/>
              <a:defRPr/>
            </a:lvl2pPr>
          </a:lstStyle>
          <a:p>
            <a:pPr lvl="0"/>
            <a:r>
              <a:rPr lang="en-US"/>
              <a:t>Enter Headline here</a:t>
            </a:r>
          </a:p>
        </p:txBody>
      </p:sp>
      <p:sp>
        <p:nvSpPr>
          <p:cNvPr id="8" name="Content Placeholder 7">
            <a:extLst>
              <a:ext uri="{FF2B5EF4-FFF2-40B4-BE49-F238E27FC236}">
                <a16:creationId xmlns:a16="http://schemas.microsoft.com/office/drawing/2014/main" id="{6696049D-1A19-7124-E0EC-360BC5BBCC54}"/>
              </a:ext>
            </a:extLst>
          </p:cNvPr>
          <p:cNvSpPr>
            <a:spLocks noGrp="1"/>
          </p:cNvSpPr>
          <p:nvPr>
            <p:ph sz="quarter" idx="11" hasCustomPrompt="1"/>
          </p:nvPr>
        </p:nvSpPr>
        <p:spPr>
          <a:xfrm>
            <a:off x="1389063" y="2105026"/>
            <a:ext cx="9493250" cy="2389190"/>
          </a:xfrm>
        </p:spPr>
        <p:txBody>
          <a:bodyPr>
            <a:normAutofit/>
          </a:bodyPr>
          <a:lstStyle>
            <a:lvl1pPr marL="0" indent="0" algn="ctr">
              <a:buNone/>
              <a:defRPr sz="2400"/>
            </a:lvl1pPr>
            <a:lvl2pPr marL="0" indent="0" algn="ctr">
              <a:buNone/>
              <a:defRPr/>
            </a:lvl2pPr>
            <a:lvl3pPr marL="142875" indent="0" algn="ctr">
              <a:buNone/>
              <a:defRPr/>
            </a:lvl3pPr>
            <a:lvl4pPr marL="180975" indent="0" algn="ctr">
              <a:buNone/>
              <a:defRPr/>
            </a:lvl4pPr>
            <a:lvl5pPr marL="361950" indent="0" algn="ctr">
              <a:buNone/>
              <a:defRPr/>
            </a:lvl5pPr>
          </a:lstStyle>
          <a:p>
            <a:pPr lvl="0"/>
            <a:r>
              <a:rPr lang="en-US"/>
              <a:t>Enter summary here</a:t>
            </a:r>
          </a:p>
        </p:txBody>
      </p:sp>
    </p:spTree>
    <p:extLst>
      <p:ext uri="{BB962C8B-B14F-4D97-AF65-F5344CB8AC3E}">
        <p14:creationId xmlns:p14="http://schemas.microsoft.com/office/powerpoint/2010/main" val="5470352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x4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Move="1" noResize="1" noEditPoints="1" noAdjustHandles="1" noChangeArrowheads="1" noChangeShapeType="1"/>
          </p:cNvSpPr>
          <p:nvPr>
            <p:ph type="pic" sz="quarter" idx="10"/>
          </p:nvPr>
        </p:nvSpPr>
        <p:spPr bwMode="ltGray">
          <a:xfrm>
            <a:off x="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Move="1" noResize="1" noEditPoints="1" noAdjustHandles="1" noChangeArrowheads="1" noChangeShapeType="1"/>
          </p:cNvSpPr>
          <p:nvPr>
            <p:ph type="pic" sz="quarter" idx="15" hasCustomPrompt="1"/>
          </p:nvPr>
        </p:nvSpPr>
        <p:spPr bwMode="ltGray">
          <a:xfrm>
            <a:off x="3047600" y="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800" b="0" baseline="0">
                <a:solidFill>
                  <a:schemeClr val="tx1">
                    <a:lumMod val="50000"/>
                  </a:schemeClr>
                </a:solidFill>
                <a:sym typeface="Wingdings" panose="05000000000000000000" pitchFamily="2" charset="2"/>
              </a:defRPr>
            </a:lvl1pPr>
          </a:lstStyle>
          <a:p>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Move="1" noResize="1" noEditPoints="1" noAdjustHandles="1" noChangeArrowheads="1" noChangeShapeType="1"/>
          </p:cNvSpPr>
          <p:nvPr>
            <p:ph type="pic" sz="quarter" idx="16"/>
          </p:nvPr>
        </p:nvSpPr>
        <p:spPr bwMode="ltGray">
          <a:xfrm>
            <a:off x="609520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6" name="BG Pic Placeholder">
            <a:extLst>
              <a:ext uri="{FF2B5EF4-FFF2-40B4-BE49-F238E27FC236}">
                <a16:creationId xmlns:a16="http://schemas.microsoft.com/office/drawing/2014/main" id="{74ADA892-D236-AA10-F5F4-E16BD9B4D5CB}"/>
              </a:ext>
            </a:extLst>
          </p:cNvPr>
          <p:cNvSpPr>
            <a:spLocks noGrp="1" noRot="1" noMove="1" noResize="1" noEditPoints="1" noAdjustHandles="1" noChangeArrowheads="1" noChangeShapeType="1"/>
          </p:cNvSpPr>
          <p:nvPr>
            <p:ph type="pic" sz="quarter" idx="17"/>
          </p:nvPr>
        </p:nvSpPr>
        <p:spPr bwMode="ltGray">
          <a:xfrm>
            <a:off x="914280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Move="1" noResize="1" noEditPoints="1" noAdjustHandles="1" noChangeArrowheads="1" noChangeShapeType="1"/>
          </p:cNvSpPr>
          <p:nvPr>
            <p:ph type="pic" sz="quarter" idx="19"/>
          </p:nvPr>
        </p:nvSpPr>
        <p:spPr bwMode="ltGray">
          <a:xfrm>
            <a:off x="0" y="17136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9" name="BG Pic Placeholder">
            <a:extLst>
              <a:ext uri="{FF2B5EF4-FFF2-40B4-BE49-F238E27FC236}">
                <a16:creationId xmlns:a16="http://schemas.microsoft.com/office/drawing/2014/main" id="{2089A723-F4F8-0195-4A17-73FFE24D1075}"/>
              </a:ext>
            </a:extLst>
          </p:cNvPr>
          <p:cNvSpPr>
            <a:spLocks noGrp="1" noRot="1" noMove="1" noResize="1" noEditPoints="1" noAdjustHandles="1" noChangeArrowheads="1" noChangeShapeType="1"/>
          </p:cNvSpPr>
          <p:nvPr>
            <p:ph type="pic" sz="quarter" idx="20" hasCustomPrompt="1"/>
          </p:nvPr>
        </p:nvSpPr>
        <p:spPr bwMode="ltGray">
          <a:xfrm>
            <a:off x="3047600" y="17136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a:p>
            <a:endParaRPr lang="en-GB" noProof="0"/>
          </a:p>
        </p:txBody>
      </p:sp>
      <p:sp>
        <p:nvSpPr>
          <p:cNvPr id="20" name="BG Pic Placeholder">
            <a:extLst>
              <a:ext uri="{FF2B5EF4-FFF2-40B4-BE49-F238E27FC236}">
                <a16:creationId xmlns:a16="http://schemas.microsoft.com/office/drawing/2014/main" id="{89CD4B0F-9C31-BB9B-F87E-15396DF1E692}"/>
              </a:ext>
            </a:extLst>
          </p:cNvPr>
          <p:cNvSpPr>
            <a:spLocks noGrp="1" noRot="1" noMove="1" noResize="1" noEditPoints="1" noAdjustHandles="1" noChangeArrowheads="1" noChangeShapeType="1"/>
          </p:cNvSpPr>
          <p:nvPr>
            <p:ph type="pic" sz="quarter" idx="21" hasCustomPrompt="1"/>
          </p:nvPr>
        </p:nvSpPr>
        <p:spPr bwMode="ltGray">
          <a:xfrm>
            <a:off x="6095200" y="1713600"/>
            <a:ext cx="3049200" cy="1717200"/>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br>
              <a:rPr lang="en-GB" noProof="0"/>
            </a:br>
            <a:endParaRPr lang="en-GB" noProof="0"/>
          </a:p>
        </p:txBody>
      </p:sp>
      <p:sp>
        <p:nvSpPr>
          <p:cNvPr id="21" name="BG Pic Placeholder">
            <a:extLst>
              <a:ext uri="{FF2B5EF4-FFF2-40B4-BE49-F238E27FC236}">
                <a16:creationId xmlns:a16="http://schemas.microsoft.com/office/drawing/2014/main" id="{E1A6DCFB-549F-51AF-2A85-48753DF3BD8D}"/>
              </a:ext>
            </a:extLst>
          </p:cNvPr>
          <p:cNvSpPr>
            <a:spLocks noGrp="1" noRot="1" noMove="1" noResize="1" noEditPoints="1" noAdjustHandles="1" noChangeArrowheads="1" noChangeShapeType="1"/>
          </p:cNvSpPr>
          <p:nvPr>
            <p:ph type="pic" sz="quarter" idx="22"/>
          </p:nvPr>
        </p:nvSpPr>
        <p:spPr bwMode="ltGray">
          <a:xfrm>
            <a:off x="9142800" y="17136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3" name="BG Pic Placeholder">
            <a:extLst>
              <a:ext uri="{FF2B5EF4-FFF2-40B4-BE49-F238E27FC236}">
                <a16:creationId xmlns:a16="http://schemas.microsoft.com/office/drawing/2014/main" id="{66EE6760-E82E-258A-A7C7-05582093985A}"/>
              </a:ext>
            </a:extLst>
          </p:cNvPr>
          <p:cNvSpPr>
            <a:spLocks noGrp="1" noRot="1" noMove="1" noResize="1" noEditPoints="1" noAdjustHandles="1" noChangeArrowheads="1" noChangeShapeType="1"/>
          </p:cNvSpPr>
          <p:nvPr>
            <p:ph type="pic" sz="quarter" idx="24"/>
          </p:nvPr>
        </p:nvSpPr>
        <p:spPr bwMode="ltGray">
          <a:xfrm>
            <a:off x="0" y="34272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Move="1" noResize="1" noEditPoints="1" noAdjustHandles="1" noChangeArrowheads="1" noChangeShapeType="1"/>
          </p:cNvSpPr>
          <p:nvPr>
            <p:ph type="pic" sz="quarter" idx="25" hasCustomPrompt="1"/>
          </p:nvPr>
        </p:nvSpPr>
        <p:spPr bwMode="ltGray">
          <a:xfrm>
            <a:off x="3047600" y="34272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5" name="BG Pic Placeholder">
            <a:extLst>
              <a:ext uri="{FF2B5EF4-FFF2-40B4-BE49-F238E27FC236}">
                <a16:creationId xmlns:a16="http://schemas.microsoft.com/office/drawing/2014/main" id="{73F61965-5EC3-062A-871A-463F7B81641F}"/>
              </a:ext>
            </a:extLst>
          </p:cNvPr>
          <p:cNvSpPr>
            <a:spLocks noGrp="1" noRot="1" noMove="1" noResize="1" noEditPoints="1" noAdjustHandles="1" noChangeArrowheads="1" noChangeShapeType="1"/>
          </p:cNvSpPr>
          <p:nvPr>
            <p:ph type="pic" sz="quarter" idx="26"/>
          </p:nvPr>
        </p:nvSpPr>
        <p:spPr bwMode="ltGray">
          <a:xfrm>
            <a:off x="6095200" y="34272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800" b="0" baseline="0">
                <a:solidFill>
                  <a:schemeClr val="tx1">
                    <a:lumMod val="50000"/>
                  </a:schemeClr>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US" noProof="0"/>
              <a:t>Click icon to add picture</a:t>
            </a:r>
            <a:endParaRPr lang="en-GB" noProof="0"/>
          </a:p>
        </p:txBody>
      </p:sp>
      <p:sp>
        <p:nvSpPr>
          <p:cNvPr id="26" name="BG Pic Placeholder">
            <a:extLst>
              <a:ext uri="{FF2B5EF4-FFF2-40B4-BE49-F238E27FC236}">
                <a16:creationId xmlns:a16="http://schemas.microsoft.com/office/drawing/2014/main" id="{FCF91048-8EDB-0C9E-4ADA-925C434E3F89}"/>
              </a:ext>
            </a:extLst>
          </p:cNvPr>
          <p:cNvSpPr>
            <a:spLocks noGrp="1" noRot="1" noMove="1" noResize="1" noEditPoints="1" noAdjustHandles="1" noChangeArrowheads="1" noChangeShapeType="1"/>
          </p:cNvSpPr>
          <p:nvPr>
            <p:ph type="pic" sz="quarter" idx="27"/>
          </p:nvPr>
        </p:nvSpPr>
        <p:spPr bwMode="ltGray">
          <a:xfrm>
            <a:off x="9142800" y="34272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8" name="BG Pic Placeholder">
            <a:extLst>
              <a:ext uri="{FF2B5EF4-FFF2-40B4-BE49-F238E27FC236}">
                <a16:creationId xmlns:a16="http://schemas.microsoft.com/office/drawing/2014/main" id="{ECAFF10C-FC47-E5C3-345A-4E68F1136EFF}"/>
              </a:ext>
            </a:extLst>
          </p:cNvPr>
          <p:cNvSpPr>
            <a:spLocks noGrp="1" noRot="1" noMove="1" noResize="1" noEditPoints="1" noAdjustHandles="1" noChangeArrowheads="1" noChangeShapeType="1"/>
          </p:cNvSpPr>
          <p:nvPr>
            <p:ph type="pic" sz="quarter" idx="29"/>
          </p:nvPr>
        </p:nvSpPr>
        <p:spPr bwMode="ltGray">
          <a:xfrm>
            <a:off x="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9" name="BG Pic Placeholder">
            <a:extLst>
              <a:ext uri="{FF2B5EF4-FFF2-40B4-BE49-F238E27FC236}">
                <a16:creationId xmlns:a16="http://schemas.microsoft.com/office/drawing/2014/main" id="{95CFE522-AA89-4FCB-3A7E-9036E08DD4AD}"/>
              </a:ext>
            </a:extLst>
          </p:cNvPr>
          <p:cNvSpPr>
            <a:spLocks noGrp="1" noRot="1" noMove="1" noResize="1" noEditPoints="1" noAdjustHandles="1" noChangeArrowheads="1" noChangeShapeType="1"/>
          </p:cNvSpPr>
          <p:nvPr>
            <p:ph type="pic" sz="quarter" idx="30"/>
          </p:nvPr>
        </p:nvSpPr>
        <p:spPr bwMode="ltGray">
          <a:xfrm>
            <a:off x="30476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0" name="BG Pic Placeholder">
            <a:extLst>
              <a:ext uri="{FF2B5EF4-FFF2-40B4-BE49-F238E27FC236}">
                <a16:creationId xmlns:a16="http://schemas.microsoft.com/office/drawing/2014/main" id="{71DBAB5E-E7D1-F696-0C8C-BB88F4E3467D}"/>
              </a:ext>
            </a:extLst>
          </p:cNvPr>
          <p:cNvSpPr>
            <a:spLocks noGrp="1" noRot="1" noMove="1" noResize="1" noEditPoints="1" noAdjustHandles="1" noChangeArrowheads="1" noChangeShapeType="1"/>
          </p:cNvSpPr>
          <p:nvPr>
            <p:ph type="pic" sz="quarter" idx="31"/>
          </p:nvPr>
        </p:nvSpPr>
        <p:spPr bwMode="ltGray">
          <a:xfrm>
            <a:off x="60952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1" name="BG Pic Placeholder">
            <a:extLst>
              <a:ext uri="{FF2B5EF4-FFF2-40B4-BE49-F238E27FC236}">
                <a16:creationId xmlns:a16="http://schemas.microsoft.com/office/drawing/2014/main" id="{E49D480F-1C28-1AE8-CD15-11EBBE66CEFA}"/>
              </a:ext>
            </a:extLst>
          </p:cNvPr>
          <p:cNvSpPr>
            <a:spLocks noGrp="1" noRot="1" noMove="1" noResize="1" noEditPoints="1" noAdjustHandles="1" noChangeArrowheads="1" noChangeShapeType="1"/>
          </p:cNvSpPr>
          <p:nvPr>
            <p:ph type="pic" sz="quarter" idx="32"/>
          </p:nvPr>
        </p:nvSpPr>
        <p:spPr bwMode="ltGray">
          <a:xfrm>
            <a:off x="91428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Tree>
    <p:extLst>
      <p:ext uri="{BB962C8B-B14F-4D97-AF65-F5344CB8AC3E}">
        <p14:creationId xmlns:p14="http://schemas.microsoft.com/office/powerpoint/2010/main" val="2069737888"/>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x5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Move="1" noResize="1" noEditPoints="1" noAdjustHandles="1" noChangeArrowheads="1" noChangeShapeType="1"/>
          </p:cNvSpPr>
          <p:nvPr>
            <p:ph type="pic" sz="quarter" idx="10"/>
          </p:nvPr>
        </p:nvSpPr>
        <p:spPr bwMode="ltGray">
          <a:xfrm>
            <a:off x="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Move="1" noResize="1" noEditPoints="1" noAdjustHandles="1" noChangeArrowheads="1" noChangeShapeType="1"/>
          </p:cNvSpPr>
          <p:nvPr>
            <p:ph type="pic" sz="quarter" idx="15"/>
          </p:nvPr>
        </p:nvSpPr>
        <p:spPr bwMode="ltGray">
          <a:xfrm>
            <a:off x="2436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Move="1" noResize="1" noEditPoints="1" noAdjustHandles="1" noChangeArrowheads="1" noChangeShapeType="1"/>
          </p:cNvSpPr>
          <p:nvPr>
            <p:ph type="pic" sz="quarter" idx="16"/>
          </p:nvPr>
        </p:nvSpPr>
        <p:spPr bwMode="ltGray">
          <a:xfrm>
            <a:off x="4872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6" name="BG Pic Placeholder">
            <a:extLst>
              <a:ext uri="{FF2B5EF4-FFF2-40B4-BE49-F238E27FC236}">
                <a16:creationId xmlns:a16="http://schemas.microsoft.com/office/drawing/2014/main" id="{74ADA892-D236-AA10-F5F4-E16BD9B4D5CB}"/>
              </a:ext>
            </a:extLst>
          </p:cNvPr>
          <p:cNvSpPr>
            <a:spLocks noGrp="1" noRot="1" noMove="1" noResize="1" noEditPoints="1" noAdjustHandles="1" noChangeArrowheads="1" noChangeShapeType="1"/>
          </p:cNvSpPr>
          <p:nvPr>
            <p:ph type="pic" sz="quarter" idx="17"/>
          </p:nvPr>
        </p:nvSpPr>
        <p:spPr bwMode="ltGray">
          <a:xfrm>
            <a:off x="7308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7" name="BG Pic Placeholder">
            <a:extLst>
              <a:ext uri="{FF2B5EF4-FFF2-40B4-BE49-F238E27FC236}">
                <a16:creationId xmlns:a16="http://schemas.microsoft.com/office/drawing/2014/main" id="{E5FDC138-F145-9A9C-DD7F-E58BC8426490}"/>
              </a:ext>
            </a:extLst>
          </p:cNvPr>
          <p:cNvSpPr>
            <a:spLocks noGrp="1" noRot="1" noMove="1" noResize="1" noEditPoints="1" noAdjustHandles="1" noChangeArrowheads="1" noChangeShapeType="1"/>
          </p:cNvSpPr>
          <p:nvPr>
            <p:ph type="pic" sz="quarter" idx="18"/>
          </p:nvPr>
        </p:nvSpPr>
        <p:spPr bwMode="ltGray">
          <a:xfrm>
            <a:off x="9744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Move="1" noResize="1" noEditPoints="1" noAdjustHandles="1" noChangeArrowheads="1" noChangeShapeType="1"/>
          </p:cNvSpPr>
          <p:nvPr>
            <p:ph type="pic" sz="quarter" idx="19"/>
          </p:nvPr>
        </p:nvSpPr>
        <p:spPr bwMode="ltGray">
          <a:xfrm>
            <a:off x="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9" name="BG Pic Placeholder">
            <a:extLst>
              <a:ext uri="{FF2B5EF4-FFF2-40B4-BE49-F238E27FC236}">
                <a16:creationId xmlns:a16="http://schemas.microsoft.com/office/drawing/2014/main" id="{2089A723-F4F8-0195-4A17-73FFE24D1075}"/>
              </a:ext>
            </a:extLst>
          </p:cNvPr>
          <p:cNvSpPr>
            <a:spLocks noGrp="1" noRot="1" noMove="1" noResize="1" noEditPoints="1" noAdjustHandles="1" noChangeArrowheads="1" noChangeShapeType="1"/>
          </p:cNvSpPr>
          <p:nvPr>
            <p:ph type="pic" sz="quarter" idx="20"/>
          </p:nvPr>
        </p:nvSpPr>
        <p:spPr bwMode="ltGray">
          <a:xfrm>
            <a:off x="2436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0" name="BG Pic Placeholder">
            <a:extLst>
              <a:ext uri="{FF2B5EF4-FFF2-40B4-BE49-F238E27FC236}">
                <a16:creationId xmlns:a16="http://schemas.microsoft.com/office/drawing/2014/main" id="{89CD4B0F-9C31-BB9B-F87E-15396DF1E692}"/>
              </a:ext>
            </a:extLst>
          </p:cNvPr>
          <p:cNvSpPr>
            <a:spLocks noGrp="1" noRot="1" noMove="1" noResize="1" noEditPoints="1" noAdjustHandles="1" noChangeArrowheads="1" noChangeShapeType="1"/>
          </p:cNvSpPr>
          <p:nvPr>
            <p:ph type="pic" sz="quarter" idx="21"/>
          </p:nvPr>
        </p:nvSpPr>
        <p:spPr bwMode="ltGray">
          <a:xfrm>
            <a:off x="4872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1" name="BG Pic Placeholder">
            <a:extLst>
              <a:ext uri="{FF2B5EF4-FFF2-40B4-BE49-F238E27FC236}">
                <a16:creationId xmlns:a16="http://schemas.microsoft.com/office/drawing/2014/main" id="{E1A6DCFB-549F-51AF-2A85-48753DF3BD8D}"/>
              </a:ext>
            </a:extLst>
          </p:cNvPr>
          <p:cNvSpPr>
            <a:spLocks noGrp="1" noRot="1" noMove="1" noResize="1" noEditPoints="1" noAdjustHandles="1" noChangeArrowheads="1" noChangeShapeType="1"/>
          </p:cNvSpPr>
          <p:nvPr>
            <p:ph type="pic" sz="quarter" idx="22"/>
          </p:nvPr>
        </p:nvSpPr>
        <p:spPr bwMode="ltGray">
          <a:xfrm>
            <a:off x="7308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2" name="BG Pic Placeholder">
            <a:extLst>
              <a:ext uri="{FF2B5EF4-FFF2-40B4-BE49-F238E27FC236}">
                <a16:creationId xmlns:a16="http://schemas.microsoft.com/office/drawing/2014/main" id="{E8947C26-E567-F8EC-3A66-5881416E65E5}"/>
              </a:ext>
            </a:extLst>
          </p:cNvPr>
          <p:cNvSpPr>
            <a:spLocks noGrp="1" noRot="1" noMove="1" noResize="1" noEditPoints="1" noAdjustHandles="1" noChangeArrowheads="1" noChangeShapeType="1"/>
          </p:cNvSpPr>
          <p:nvPr>
            <p:ph type="pic" sz="quarter" idx="23"/>
          </p:nvPr>
        </p:nvSpPr>
        <p:spPr bwMode="ltGray">
          <a:xfrm>
            <a:off x="9744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3" name="BG Pic Placeholder">
            <a:extLst>
              <a:ext uri="{FF2B5EF4-FFF2-40B4-BE49-F238E27FC236}">
                <a16:creationId xmlns:a16="http://schemas.microsoft.com/office/drawing/2014/main" id="{66EE6760-E82E-258A-A7C7-05582093985A}"/>
              </a:ext>
            </a:extLst>
          </p:cNvPr>
          <p:cNvSpPr>
            <a:spLocks noGrp="1" noRot="1" noMove="1" noResize="1" noEditPoints="1" noAdjustHandles="1" noChangeArrowheads="1" noChangeShapeType="1"/>
          </p:cNvSpPr>
          <p:nvPr>
            <p:ph type="pic" sz="quarter" idx="24"/>
          </p:nvPr>
        </p:nvSpPr>
        <p:spPr bwMode="ltGray">
          <a:xfrm>
            <a:off x="0" y="2743202"/>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Move="1" noResize="1" noEditPoints="1" noAdjustHandles="1" noChangeArrowheads="1" noChangeShapeType="1"/>
          </p:cNvSpPr>
          <p:nvPr>
            <p:ph type="pic" sz="quarter" idx="25" hasCustomPrompt="1"/>
          </p:nvPr>
        </p:nvSpPr>
        <p:spPr bwMode="ltGray">
          <a:xfrm>
            <a:off x="2436000" y="2743202"/>
            <a:ext cx="2448000" cy="1371597"/>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p:txBody>
      </p:sp>
      <p:sp>
        <p:nvSpPr>
          <p:cNvPr id="25" name="BG Pic Placeholder">
            <a:extLst>
              <a:ext uri="{FF2B5EF4-FFF2-40B4-BE49-F238E27FC236}">
                <a16:creationId xmlns:a16="http://schemas.microsoft.com/office/drawing/2014/main" id="{73F61965-5EC3-062A-871A-463F7B81641F}"/>
              </a:ext>
            </a:extLst>
          </p:cNvPr>
          <p:cNvSpPr>
            <a:spLocks noGrp="1" noRot="1" noMove="1" noResize="1" noEditPoints="1" noAdjustHandles="1" noChangeArrowheads="1" noChangeShapeType="1"/>
          </p:cNvSpPr>
          <p:nvPr>
            <p:ph type="pic" sz="quarter" idx="26" hasCustomPrompt="1"/>
          </p:nvPr>
        </p:nvSpPr>
        <p:spPr bwMode="ltGray">
          <a:xfrm>
            <a:off x="4872000" y="2743202"/>
            <a:ext cx="2448000" cy="137159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p>
        </p:txBody>
      </p:sp>
      <p:sp>
        <p:nvSpPr>
          <p:cNvPr id="26" name="BG Pic Placeholder">
            <a:extLst>
              <a:ext uri="{FF2B5EF4-FFF2-40B4-BE49-F238E27FC236}">
                <a16:creationId xmlns:a16="http://schemas.microsoft.com/office/drawing/2014/main" id="{FCF91048-8EDB-0C9E-4ADA-925C434E3F89}"/>
              </a:ext>
            </a:extLst>
          </p:cNvPr>
          <p:cNvSpPr>
            <a:spLocks noGrp="1" noRot="1" noMove="1" noResize="1" noEditPoints="1" noAdjustHandles="1" noChangeArrowheads="1" noChangeShapeType="1"/>
          </p:cNvSpPr>
          <p:nvPr>
            <p:ph type="pic" sz="quarter" idx="27" hasCustomPrompt="1"/>
          </p:nvPr>
        </p:nvSpPr>
        <p:spPr bwMode="ltGray">
          <a:xfrm>
            <a:off x="7308000" y="2743202"/>
            <a:ext cx="2448000" cy="1371597"/>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7" name="BG Pic Placeholder">
            <a:extLst>
              <a:ext uri="{FF2B5EF4-FFF2-40B4-BE49-F238E27FC236}">
                <a16:creationId xmlns:a16="http://schemas.microsoft.com/office/drawing/2014/main" id="{6BBE873C-32DF-220F-DC39-6DF64A9F3766}"/>
              </a:ext>
            </a:extLst>
          </p:cNvPr>
          <p:cNvSpPr>
            <a:spLocks noGrp="1" noRot="1" noMove="1" noResize="1" noEditPoints="1" noAdjustHandles="1" noChangeArrowheads="1" noChangeShapeType="1"/>
          </p:cNvSpPr>
          <p:nvPr>
            <p:ph type="pic" sz="quarter" idx="28"/>
          </p:nvPr>
        </p:nvSpPr>
        <p:spPr bwMode="ltGray">
          <a:xfrm>
            <a:off x="9744000" y="2743202"/>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8" name="BG Pic Placeholder">
            <a:extLst>
              <a:ext uri="{FF2B5EF4-FFF2-40B4-BE49-F238E27FC236}">
                <a16:creationId xmlns:a16="http://schemas.microsoft.com/office/drawing/2014/main" id="{ECAFF10C-FC47-E5C3-345A-4E68F1136EFF}"/>
              </a:ext>
            </a:extLst>
          </p:cNvPr>
          <p:cNvSpPr>
            <a:spLocks noGrp="1" noRot="1" noMove="1" noResize="1" noEditPoints="1" noAdjustHandles="1" noChangeArrowheads="1" noChangeShapeType="1"/>
          </p:cNvSpPr>
          <p:nvPr>
            <p:ph type="pic" sz="quarter" idx="29"/>
          </p:nvPr>
        </p:nvSpPr>
        <p:spPr bwMode="ltGray">
          <a:xfrm>
            <a:off x="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9" name="BG Pic Placeholder">
            <a:extLst>
              <a:ext uri="{FF2B5EF4-FFF2-40B4-BE49-F238E27FC236}">
                <a16:creationId xmlns:a16="http://schemas.microsoft.com/office/drawing/2014/main" id="{95CFE522-AA89-4FCB-3A7E-9036E08DD4AD}"/>
              </a:ext>
            </a:extLst>
          </p:cNvPr>
          <p:cNvSpPr>
            <a:spLocks noGrp="1" noRot="1" noMove="1" noResize="1" noEditPoints="1" noAdjustHandles="1" noChangeArrowheads="1" noChangeShapeType="1"/>
          </p:cNvSpPr>
          <p:nvPr>
            <p:ph type="pic" sz="quarter" idx="30"/>
          </p:nvPr>
        </p:nvSpPr>
        <p:spPr bwMode="ltGray">
          <a:xfrm>
            <a:off x="2436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0" name="BG Pic Placeholder">
            <a:extLst>
              <a:ext uri="{FF2B5EF4-FFF2-40B4-BE49-F238E27FC236}">
                <a16:creationId xmlns:a16="http://schemas.microsoft.com/office/drawing/2014/main" id="{71DBAB5E-E7D1-F696-0C8C-BB88F4E3467D}"/>
              </a:ext>
            </a:extLst>
          </p:cNvPr>
          <p:cNvSpPr>
            <a:spLocks noGrp="1" noRot="1" noMove="1" noResize="1" noEditPoints="1" noAdjustHandles="1" noChangeArrowheads="1" noChangeShapeType="1"/>
          </p:cNvSpPr>
          <p:nvPr>
            <p:ph type="pic" sz="quarter" idx="31"/>
          </p:nvPr>
        </p:nvSpPr>
        <p:spPr bwMode="ltGray">
          <a:xfrm>
            <a:off x="4872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1" name="BG Pic Placeholder">
            <a:extLst>
              <a:ext uri="{FF2B5EF4-FFF2-40B4-BE49-F238E27FC236}">
                <a16:creationId xmlns:a16="http://schemas.microsoft.com/office/drawing/2014/main" id="{E49D480F-1C28-1AE8-CD15-11EBBE66CEFA}"/>
              </a:ext>
            </a:extLst>
          </p:cNvPr>
          <p:cNvSpPr>
            <a:spLocks noGrp="1" noRot="1" noMove="1" noResize="1" noEditPoints="1" noAdjustHandles="1" noChangeArrowheads="1" noChangeShapeType="1"/>
          </p:cNvSpPr>
          <p:nvPr>
            <p:ph type="pic" sz="quarter" idx="32"/>
          </p:nvPr>
        </p:nvSpPr>
        <p:spPr bwMode="ltGray">
          <a:xfrm>
            <a:off x="7308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2" name="BG Pic Placeholder">
            <a:extLst>
              <a:ext uri="{FF2B5EF4-FFF2-40B4-BE49-F238E27FC236}">
                <a16:creationId xmlns:a16="http://schemas.microsoft.com/office/drawing/2014/main" id="{E77CD559-B25D-CD84-EA1A-BA9DC67D5006}"/>
              </a:ext>
            </a:extLst>
          </p:cNvPr>
          <p:cNvSpPr>
            <a:spLocks noGrp="1" noRot="1" noMove="1" noResize="1" noEditPoints="1" noAdjustHandles="1" noChangeArrowheads="1" noChangeShapeType="1"/>
          </p:cNvSpPr>
          <p:nvPr>
            <p:ph type="pic" sz="quarter" idx="33"/>
          </p:nvPr>
        </p:nvSpPr>
        <p:spPr bwMode="ltGray">
          <a:xfrm>
            <a:off x="9744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3" name="BG Pic Placeholder">
            <a:extLst>
              <a:ext uri="{FF2B5EF4-FFF2-40B4-BE49-F238E27FC236}">
                <a16:creationId xmlns:a16="http://schemas.microsoft.com/office/drawing/2014/main" id="{A04600B0-14EB-A049-DE0C-8C10310EEF9F}"/>
              </a:ext>
            </a:extLst>
          </p:cNvPr>
          <p:cNvSpPr>
            <a:spLocks noGrp="1" noRot="1" noMove="1" noResize="1" noEditPoints="1" noAdjustHandles="1" noChangeArrowheads="1" noChangeShapeType="1"/>
          </p:cNvSpPr>
          <p:nvPr>
            <p:ph type="pic" sz="quarter" idx="34"/>
          </p:nvPr>
        </p:nvSpPr>
        <p:spPr bwMode="ltGray">
          <a:xfrm>
            <a:off x="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4" name="BG Pic Placeholder">
            <a:extLst>
              <a:ext uri="{FF2B5EF4-FFF2-40B4-BE49-F238E27FC236}">
                <a16:creationId xmlns:a16="http://schemas.microsoft.com/office/drawing/2014/main" id="{D433EED4-0E9C-3970-533E-35F66C63D03F}"/>
              </a:ext>
            </a:extLst>
          </p:cNvPr>
          <p:cNvSpPr>
            <a:spLocks noGrp="1" noRot="1" noMove="1" noResize="1" noEditPoints="1" noAdjustHandles="1" noChangeArrowheads="1" noChangeShapeType="1"/>
          </p:cNvSpPr>
          <p:nvPr>
            <p:ph type="pic" sz="quarter" idx="35"/>
          </p:nvPr>
        </p:nvSpPr>
        <p:spPr bwMode="ltGray">
          <a:xfrm>
            <a:off x="2436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5" name="BG Pic Placeholder">
            <a:extLst>
              <a:ext uri="{FF2B5EF4-FFF2-40B4-BE49-F238E27FC236}">
                <a16:creationId xmlns:a16="http://schemas.microsoft.com/office/drawing/2014/main" id="{D2BD97A4-5A9C-2F1A-9918-E6E8303D4FAB}"/>
              </a:ext>
            </a:extLst>
          </p:cNvPr>
          <p:cNvSpPr>
            <a:spLocks noGrp="1" noRot="1" noMove="1" noResize="1" noEditPoints="1" noAdjustHandles="1" noChangeArrowheads="1" noChangeShapeType="1"/>
          </p:cNvSpPr>
          <p:nvPr>
            <p:ph type="pic" sz="quarter" idx="36"/>
          </p:nvPr>
        </p:nvSpPr>
        <p:spPr bwMode="ltGray">
          <a:xfrm>
            <a:off x="4872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6" name="BG Pic Placeholder">
            <a:extLst>
              <a:ext uri="{FF2B5EF4-FFF2-40B4-BE49-F238E27FC236}">
                <a16:creationId xmlns:a16="http://schemas.microsoft.com/office/drawing/2014/main" id="{E8AC8784-9C66-445E-7BAB-81C4D6C05E20}"/>
              </a:ext>
            </a:extLst>
          </p:cNvPr>
          <p:cNvSpPr>
            <a:spLocks noGrp="1" noRot="1" noMove="1" noResize="1" noEditPoints="1" noAdjustHandles="1" noChangeArrowheads="1" noChangeShapeType="1"/>
          </p:cNvSpPr>
          <p:nvPr>
            <p:ph type="pic" sz="quarter" idx="37"/>
          </p:nvPr>
        </p:nvSpPr>
        <p:spPr bwMode="ltGray">
          <a:xfrm>
            <a:off x="7308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7" name="BG Pic Placeholder">
            <a:extLst>
              <a:ext uri="{FF2B5EF4-FFF2-40B4-BE49-F238E27FC236}">
                <a16:creationId xmlns:a16="http://schemas.microsoft.com/office/drawing/2014/main" id="{9123129E-BC0A-4432-25D0-C9DD8867F202}"/>
              </a:ext>
            </a:extLst>
          </p:cNvPr>
          <p:cNvSpPr>
            <a:spLocks noGrp="1" noRot="1" noMove="1" noResize="1" noEditPoints="1" noAdjustHandles="1" noChangeArrowheads="1" noChangeShapeType="1"/>
          </p:cNvSpPr>
          <p:nvPr>
            <p:ph type="pic" sz="quarter" idx="38"/>
          </p:nvPr>
        </p:nvSpPr>
        <p:spPr bwMode="ltGray">
          <a:xfrm>
            <a:off x="9744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Tree>
    <p:extLst>
      <p:ext uri="{BB962C8B-B14F-4D97-AF65-F5344CB8AC3E}">
        <p14:creationId xmlns:p14="http://schemas.microsoft.com/office/powerpoint/2010/main" val="266972736"/>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 CHARTING Layouts →">
    <p:bg>
      <p:bgPr>
        <a:pattFill prst="wdUpDiag">
          <a:fgClr>
            <a:schemeClr val="accent1"/>
          </a:fgClr>
          <a:bgClr>
            <a:schemeClr val="accent2"/>
          </a:bgClr>
        </a:pattFill>
        <a:effectLst/>
      </p:bgPr>
    </p:bg>
    <p:spTree>
      <p:nvGrpSpPr>
        <p:cNvPr id="1" name=""/>
        <p:cNvGrpSpPr/>
        <p:nvPr/>
      </p:nvGrpSpPr>
      <p:grpSpPr>
        <a:xfrm>
          <a:off x="0" y="0"/>
          <a:ext cx="0" cy="0"/>
          <a:chOff x="0" y="0"/>
          <a:chExt cx="0" cy="0"/>
        </a:xfrm>
      </p:grpSpPr>
      <p:sp>
        <p:nvSpPr>
          <p:cNvPr id="7" name="Quad Arrow Callout 6"/>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3" name="Quad Arrow Callout 6">
            <a:extLst>
              <a:ext uri="{FF2B5EF4-FFF2-40B4-BE49-F238E27FC236}">
                <a16:creationId xmlns:a16="http://schemas.microsoft.com/office/drawing/2014/main" id="{770716B6-199D-4F79-AE52-C381D558F098}"/>
              </a:ext>
            </a:extLst>
          </p:cNvPr>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4" name="Quad Arrow Callout 6">
            <a:extLst>
              <a:ext uri="{FF2B5EF4-FFF2-40B4-BE49-F238E27FC236}">
                <a16:creationId xmlns:a16="http://schemas.microsoft.com/office/drawing/2014/main" id="{BC9EE0A3-5AB7-427A-93E1-2B8EDAF8DDA6}"/>
              </a:ext>
            </a:extLst>
          </p:cNvPr>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5" name="Quad Arrow Callout 6">
            <a:extLst>
              <a:ext uri="{FF2B5EF4-FFF2-40B4-BE49-F238E27FC236}">
                <a16:creationId xmlns:a16="http://schemas.microsoft.com/office/drawing/2014/main" id="{6D8FC178-7AB8-4E09-89F7-3F690F376A01}"/>
              </a:ext>
            </a:extLst>
          </p:cNvPr>
          <p:cNvSpPr/>
          <p:nvPr userDrawn="1"/>
        </p:nvSpPr>
        <p:spPr bwMode="ltGray">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Tree>
    <p:extLst>
      <p:ext uri="{BB962C8B-B14F-4D97-AF65-F5344CB8AC3E}">
        <p14:creationId xmlns:p14="http://schemas.microsoft.com/office/powerpoint/2010/main" val="284073092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9200" y="1090836"/>
            <a:ext cx="11664000" cy="215444"/>
          </a:xfrm>
          <a:prstGeom prst="rect">
            <a:avLst/>
          </a:prstGeom>
        </p:spPr>
        <p:txBody>
          <a:bodyPr wrap="square" lIns="144000" tIns="0" rIns="144000" bIns="0">
            <a:spAutoFit/>
          </a:bodyPr>
          <a:lstStyle>
            <a:lvl1pPr marL="0" indent="0" algn="ctr">
              <a:spcBef>
                <a:spcPts val="0"/>
              </a:spcBef>
              <a:spcAft>
                <a:spcPts val="0"/>
              </a:spcAft>
              <a:buSzPct val="100000"/>
              <a:buFontTx/>
              <a:buNone/>
              <a:defRPr sz="1400">
                <a:solidFill>
                  <a:schemeClr val="tx1"/>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
        <p:nvSpPr>
          <p:cNvPr id="2" name="Title 1">
            <a:extLst>
              <a:ext uri="{FF2B5EF4-FFF2-40B4-BE49-F238E27FC236}">
                <a16:creationId xmlns:a16="http://schemas.microsoft.com/office/drawing/2014/main" id="{263143EB-37E6-C8D2-576C-C25718564F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7377412"/>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Question &amp; Base Size/Footnot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278209" y="5915342"/>
            <a:ext cx="7380001" cy="324000"/>
          </a:xfrm>
          <a:prstGeom prst="rect">
            <a:avLst/>
          </a:prstGeom>
        </p:spPr>
        <p:txBody>
          <a:bodyPr lIns="144000" tIns="72000" rIns="72000" bIns="72000" anchor="b" anchorCtr="0">
            <a:noAutofit/>
          </a:bodyPr>
          <a:lstStyle>
            <a:lvl1pPr marL="0" indent="0">
              <a:lnSpc>
                <a:spcPct val="80000"/>
              </a:lnSpc>
              <a:spcBef>
                <a:spcPts val="0"/>
              </a:spcBef>
              <a:spcAft>
                <a:spcPts val="0"/>
              </a:spcAft>
              <a:buSzPct val="100000"/>
              <a:buFontTx/>
              <a:buNone/>
              <a:defRPr sz="800" b="0" i="0" baseline="0">
                <a:solidFill>
                  <a:schemeClr val="tx1"/>
                </a:solidFill>
                <a:latin typeface="+mn-lt"/>
              </a:defRPr>
            </a:lvl1pPr>
          </a:lstStyle>
          <a:p>
            <a:r>
              <a:rPr lang="en-GB"/>
              <a:t>Placeholder for Questionnaire questions</a:t>
            </a:r>
          </a:p>
        </p:txBody>
      </p:sp>
      <p:sp>
        <p:nvSpPr>
          <p:cNvPr id="5" name="Text Placeholder 4"/>
          <p:cNvSpPr>
            <a:spLocks noGrp="1"/>
          </p:cNvSpPr>
          <p:nvPr>
            <p:ph type="body" sz="quarter" idx="14" hasCustomPrompt="1"/>
          </p:nvPr>
        </p:nvSpPr>
        <p:spPr>
          <a:xfrm>
            <a:off x="7981950" y="5915342"/>
            <a:ext cx="3937000" cy="324000"/>
          </a:xfrm>
          <a:prstGeom prst="rect">
            <a:avLst/>
          </a:prstGeom>
        </p:spPr>
        <p:txBody>
          <a:bodyPr lIns="72000" tIns="72000" rIns="144000" bIns="72000" anchor="b">
            <a:noAutofit/>
          </a:bodyPr>
          <a:lstStyle>
            <a:lvl1pPr marL="0" indent="0" algn="r">
              <a:lnSpc>
                <a:spcPct val="80000"/>
              </a:lnSpc>
              <a:spcBef>
                <a:spcPts val="0"/>
              </a:spcBef>
              <a:spcAft>
                <a:spcPts val="0"/>
              </a:spcAft>
              <a:buSzPct val="100000"/>
              <a:buFontTx/>
              <a:buNone/>
              <a:defRPr sz="800" baseline="0">
                <a:solidFill>
                  <a:schemeClr val="tx2"/>
                </a:solidFill>
                <a:latin typeface="+mn-lt"/>
              </a:defRPr>
            </a:lvl1pPr>
          </a:lstStyle>
          <a:p>
            <a:pPr lvl="0"/>
            <a:r>
              <a:rPr lang="en-US"/>
              <a:t>Base Size or Footnote</a:t>
            </a:r>
            <a:endParaRPr lang="en-GB"/>
          </a:p>
        </p:txBody>
      </p:sp>
      <p:sp>
        <p:nvSpPr>
          <p:cNvPr id="8" name="Text Placeholder 3">
            <a:extLst>
              <a:ext uri="{FF2B5EF4-FFF2-40B4-BE49-F238E27FC236}">
                <a16:creationId xmlns:a16="http://schemas.microsoft.com/office/drawing/2014/main" id="{1B86EC7E-635C-4596-9E19-598302DE8A8B}"/>
              </a:ext>
            </a:extLst>
          </p:cNvPr>
          <p:cNvSpPr>
            <a:spLocks noGrp="1"/>
          </p:cNvSpPr>
          <p:nvPr>
            <p:ph type="body" sz="half" idx="2" hasCustomPrompt="1"/>
          </p:nvPr>
        </p:nvSpPr>
        <p:spPr>
          <a:xfrm>
            <a:off x="259200" y="1090836"/>
            <a:ext cx="11664000" cy="215444"/>
          </a:xfrm>
          <a:prstGeom prst="rect">
            <a:avLst/>
          </a:prstGeom>
        </p:spPr>
        <p:txBody>
          <a:bodyPr wrap="square" lIns="144000" tIns="0" rIns="144000" bIns="0">
            <a:spAutoFit/>
          </a:bodyPr>
          <a:lstStyle>
            <a:lvl1pPr marL="0" indent="0" algn="ctr">
              <a:spcBef>
                <a:spcPts val="0"/>
              </a:spcBef>
              <a:spcAft>
                <a:spcPts val="0"/>
              </a:spcAft>
              <a:buSzPct val="100000"/>
              <a:buFontTx/>
              <a:buNone/>
              <a:defRPr sz="1400">
                <a:solidFill>
                  <a:schemeClr val="tx1"/>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
        <p:nvSpPr>
          <p:cNvPr id="3" name="Title 2">
            <a:extLst>
              <a:ext uri="{FF2B5EF4-FFF2-40B4-BE49-F238E27FC236}">
                <a16:creationId xmlns:a16="http://schemas.microsoft.com/office/drawing/2014/main" id="{479EDE6A-9A4B-B715-B5AE-18C51083E0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137252"/>
      </p:ext>
    </p:extLst>
  </p:cSld>
  <p:clrMapOvr>
    <a:masterClrMapping/>
  </p:clrMapOvr>
  <p:transition>
    <p:fade/>
  </p:transition>
  <p:extLst>
    <p:ext uri="{DCECCB84-F9BA-43D5-87BE-67443E8EF086}">
      <p15:sldGuideLst xmlns:p15="http://schemas.microsoft.com/office/powerpoint/2012/main">
        <p15:guide id="1" orient="horz" pos="3634">
          <p15:clr>
            <a:srgbClr val="5ACBF0"/>
          </p15:clr>
        </p15:guide>
        <p15:guide id="2" orient="horz" pos="9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HART | Title | Subtitle | Qu | Base">
    <p:spTree>
      <p:nvGrpSpPr>
        <p:cNvPr id="1" name=""/>
        <p:cNvGrpSpPr/>
        <p:nvPr/>
      </p:nvGrpSpPr>
      <p:grpSpPr>
        <a:xfrm>
          <a:off x="0" y="0"/>
          <a:ext cx="0" cy="0"/>
          <a:chOff x="0" y="0"/>
          <a:chExt cx="0" cy="0"/>
        </a:xfrm>
      </p:grpSpPr>
      <p:sp>
        <p:nvSpPr>
          <p:cNvPr id="14" name="Content Placeholder 13"/>
          <p:cNvSpPr>
            <a:spLocks noGrp="1"/>
          </p:cNvSpPr>
          <p:nvPr>
            <p:ph sz="quarter" idx="16" hasCustomPrompt="1"/>
          </p:nvPr>
        </p:nvSpPr>
        <p:spPr>
          <a:xfrm>
            <a:off x="407988" y="1450086"/>
            <a:ext cx="11376025" cy="4317078"/>
          </a:xfrm>
        </p:spPr>
        <p:txBody>
          <a:bodyPr/>
          <a:lstStyle>
            <a:lvl1pPr marL="85725" indent="-85725">
              <a:buSzPct val="100000"/>
              <a:buFont typeface="Calibri" panose="020F0502020204030204" pitchFamily="34" charset="0"/>
              <a:buChar char=" "/>
              <a:defRPr/>
            </a:lvl1pPr>
          </a:lstStyle>
          <a:p>
            <a:pPr lvl="0"/>
            <a:r>
              <a:rPr lang="en-GB"/>
              <a:t>CHART ONLY | Do not use a full width placeholder for TEXT slides. This full width layout is for CHART only. If making a text slide, use either 2 or 3 column content layout to ‘chunk’ your text content</a:t>
            </a:r>
          </a:p>
        </p:txBody>
      </p:sp>
      <p:sp>
        <p:nvSpPr>
          <p:cNvPr id="8" name="Text Placeholder 3">
            <a:extLst>
              <a:ext uri="{FF2B5EF4-FFF2-40B4-BE49-F238E27FC236}">
                <a16:creationId xmlns:a16="http://schemas.microsoft.com/office/drawing/2014/main" id="{CEB5D78C-C7F7-4C83-9C87-8A2B9238571C}"/>
              </a:ext>
            </a:extLst>
          </p:cNvPr>
          <p:cNvSpPr>
            <a:spLocks noGrp="1"/>
          </p:cNvSpPr>
          <p:nvPr>
            <p:ph type="body" sz="half" idx="2" hasCustomPrompt="1"/>
          </p:nvPr>
        </p:nvSpPr>
        <p:spPr>
          <a:xfrm>
            <a:off x="259200" y="1090836"/>
            <a:ext cx="11664000" cy="215444"/>
          </a:xfrm>
        </p:spPr>
        <p:txBody>
          <a:bodyPr wrap="square" lIns="144000" tIns="0" rIns="144000" bIns="0">
            <a:spAutoFit/>
          </a:bodyPr>
          <a:lstStyle>
            <a:lvl1pPr marL="0" indent="0" algn="ctr">
              <a:spcBef>
                <a:spcPts val="0"/>
              </a:spcBef>
              <a:spcAft>
                <a:spcPts val="0"/>
              </a:spcAft>
              <a:buSzPct val="100000"/>
              <a:buFontTx/>
              <a:buNone/>
              <a:defRPr sz="1400">
                <a:solidFill>
                  <a:schemeClr val="tx1"/>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
        <p:nvSpPr>
          <p:cNvPr id="9" name="Text Placeholder 6">
            <a:extLst>
              <a:ext uri="{FF2B5EF4-FFF2-40B4-BE49-F238E27FC236}">
                <a16:creationId xmlns:a16="http://schemas.microsoft.com/office/drawing/2014/main" id="{1FF24C80-DCCB-46ED-AA94-063EEEDAA704}"/>
              </a:ext>
            </a:extLst>
          </p:cNvPr>
          <p:cNvSpPr>
            <a:spLocks noGrp="1"/>
          </p:cNvSpPr>
          <p:nvPr>
            <p:ph type="body" sz="quarter" idx="13" hasCustomPrompt="1"/>
          </p:nvPr>
        </p:nvSpPr>
        <p:spPr>
          <a:xfrm>
            <a:off x="278209" y="5915343"/>
            <a:ext cx="7380000" cy="324000"/>
          </a:xfrm>
          <a:prstGeom prst="rect">
            <a:avLst/>
          </a:prstGeom>
        </p:spPr>
        <p:txBody>
          <a:bodyPr lIns="144000" tIns="72000" rIns="72000" bIns="72000" anchor="b" anchorCtr="0">
            <a:noAutofit/>
          </a:bodyPr>
          <a:lstStyle>
            <a:lvl1pPr marL="0" indent="0">
              <a:lnSpc>
                <a:spcPct val="80000"/>
              </a:lnSpc>
              <a:spcBef>
                <a:spcPts val="0"/>
              </a:spcBef>
              <a:spcAft>
                <a:spcPts val="0"/>
              </a:spcAft>
              <a:buSzPct val="100000"/>
              <a:buFontTx/>
              <a:buNone/>
              <a:defRPr sz="800" b="0" i="0" baseline="0">
                <a:solidFill>
                  <a:schemeClr val="tx1"/>
                </a:solidFill>
                <a:latin typeface="+mn-lt"/>
              </a:defRPr>
            </a:lvl1pPr>
          </a:lstStyle>
          <a:p>
            <a:r>
              <a:rPr lang="en-GB"/>
              <a:t>Placeholder for Questionnaire questions</a:t>
            </a:r>
          </a:p>
        </p:txBody>
      </p:sp>
      <p:sp>
        <p:nvSpPr>
          <p:cNvPr id="13" name="Text Placeholder 4">
            <a:extLst>
              <a:ext uri="{FF2B5EF4-FFF2-40B4-BE49-F238E27FC236}">
                <a16:creationId xmlns:a16="http://schemas.microsoft.com/office/drawing/2014/main" id="{A5A09A1D-8CE5-40DB-B1F1-7CD3B9FCAFF4}"/>
              </a:ext>
            </a:extLst>
          </p:cNvPr>
          <p:cNvSpPr>
            <a:spLocks noGrp="1"/>
          </p:cNvSpPr>
          <p:nvPr>
            <p:ph type="body" sz="quarter" idx="14" hasCustomPrompt="1"/>
          </p:nvPr>
        </p:nvSpPr>
        <p:spPr>
          <a:xfrm>
            <a:off x="7981950" y="5915343"/>
            <a:ext cx="3937000" cy="324000"/>
          </a:xfrm>
          <a:prstGeom prst="rect">
            <a:avLst/>
          </a:prstGeom>
        </p:spPr>
        <p:txBody>
          <a:bodyPr lIns="72000" tIns="72000" rIns="144000" bIns="72000" anchor="b" anchorCtr="0">
            <a:noAutofit/>
          </a:bodyPr>
          <a:lstStyle>
            <a:lvl1pPr marL="0" indent="0" algn="r">
              <a:lnSpc>
                <a:spcPct val="80000"/>
              </a:lnSpc>
              <a:spcBef>
                <a:spcPts val="0"/>
              </a:spcBef>
              <a:spcAft>
                <a:spcPts val="0"/>
              </a:spcAft>
              <a:buSzPct val="100000"/>
              <a:buFontTx/>
              <a:buNone/>
              <a:defRPr sz="800" baseline="0">
                <a:solidFill>
                  <a:schemeClr val="tx2"/>
                </a:solidFill>
                <a:latin typeface="+mn-lt"/>
              </a:defRPr>
            </a:lvl1pPr>
          </a:lstStyle>
          <a:p>
            <a:pPr lvl="0"/>
            <a:r>
              <a:rPr lang="en-US"/>
              <a:t>Base Size or Footnote</a:t>
            </a:r>
            <a:endParaRPr lang="en-GB"/>
          </a:p>
        </p:txBody>
      </p:sp>
      <p:sp>
        <p:nvSpPr>
          <p:cNvPr id="2" name="Title 1">
            <a:extLst>
              <a:ext uri="{FF2B5EF4-FFF2-40B4-BE49-F238E27FC236}">
                <a16:creationId xmlns:a16="http://schemas.microsoft.com/office/drawing/2014/main" id="{CADED39B-9222-A2A2-6FB0-03A9152647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0550062"/>
      </p:ext>
    </p:extLst>
  </p:cSld>
  <p:clrMapOvr>
    <a:masterClrMapping/>
  </p:clrMapOvr>
  <p:transition>
    <p:fade/>
  </p:transition>
  <p:hf hdr="0"/>
  <p:extLst>
    <p:ext uri="{DCECCB84-F9BA-43D5-87BE-67443E8EF086}">
      <p15:sldGuideLst xmlns:p15="http://schemas.microsoft.com/office/powerpoint/2012/main">
        <p15:guide id="2" orient="horz" pos="3634">
          <p15:clr>
            <a:srgbClr val="5ACBF0"/>
          </p15:clr>
        </p15:guide>
        <p15:guide id="3" orient="horz" pos="9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by-Sec AC DARK Blank">
    <p:bg>
      <p:bgPr>
        <a:solidFill>
          <a:schemeClr val="bg1"/>
        </a:solidFill>
        <a:effectLst/>
      </p:bgPr>
    </p:bg>
    <p:spTree>
      <p:nvGrpSpPr>
        <p:cNvPr id="1" name=""/>
        <p:cNvGrpSpPr/>
        <p:nvPr/>
      </p:nvGrpSpPr>
      <p:grpSpPr>
        <a:xfrm>
          <a:off x="0" y="0"/>
          <a:ext cx="0" cy="0"/>
          <a:chOff x="0" y="0"/>
          <a:chExt cx="0" cy="0"/>
        </a:xfrm>
      </p:grpSpPr>
      <p:sp>
        <p:nvSpPr>
          <p:cNvPr id="7" name="Static Text">
            <a:extLst>
              <a:ext uri="{FF2B5EF4-FFF2-40B4-BE49-F238E27FC236}">
                <a16:creationId xmlns:a16="http://schemas.microsoft.com/office/drawing/2014/main" id="{9AB9EAF7-F52F-1439-4AB4-7AC8F823AD1D}"/>
              </a:ext>
            </a:extLst>
          </p:cNvPr>
          <p:cNvSpPr/>
          <p:nvPr userDrawn="1"/>
        </p:nvSpPr>
        <p:spPr bwMode="gray">
          <a:xfrm>
            <a:off x="3811422" y="282953"/>
            <a:ext cx="6825707" cy="1950716"/>
          </a:xfrm>
          <a:prstGeom prst="rect">
            <a:avLst/>
          </a:prstGeom>
          <a:gradFill flip="none" rotWithShape="1">
            <a:gsLst>
              <a:gs pos="21000">
                <a:srgbClr val="292929">
                  <a:alpha val="0"/>
                </a:srgbClr>
              </a:gs>
              <a:gs pos="100000">
                <a:schemeClr val="tx2">
                  <a:lumMod val="10000"/>
                </a:schemeClr>
              </a:gs>
            </a:gsLst>
            <a:lin ang="1080000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216000" rIns="72000" bIns="72000" numCol="1" spcCol="0" rtlCol="0" fromWordArt="0" anchor="t" anchorCtr="0" forceAA="0" compatLnSpc="1">
            <a:prstTxWarp prst="textNoShape">
              <a:avLst/>
            </a:prstTxWarp>
            <a:noAutofit/>
          </a:bodyPr>
          <a:lstStyle/>
          <a:p>
            <a:pPr marL="90488" marR="0" indent="-90488" algn="l" fontAlgn="auto">
              <a:lnSpc>
                <a:spcPct val="90000"/>
              </a:lnSpc>
              <a:spcAft>
                <a:spcPts val="600"/>
              </a:spcAft>
              <a:buClr>
                <a:schemeClr val="tx2"/>
              </a:buClr>
              <a:buSzPct val="25000"/>
              <a:buFont typeface="Calibri" panose="020F0502020204030204" pitchFamily="34" charset="0"/>
              <a:buChar char=" "/>
              <a:tabLst/>
            </a:pPr>
            <a:r>
              <a:rPr lang="en-GB" sz="1800" spc="0" baseline="0" dirty="0" err="1">
                <a:solidFill>
                  <a:schemeClr val="tx1"/>
                </a:solidFill>
                <a:latin typeface="+mj-lt"/>
              </a:rPr>
              <a:t>FaceTrace</a:t>
            </a:r>
            <a:r>
              <a:rPr lang="en-GB" sz="1100" baseline="70000" dirty="0" err="1">
                <a:solidFill>
                  <a:schemeClr val="tx1"/>
                </a:solidFill>
              </a:rPr>
              <a:t>TM</a:t>
            </a:r>
            <a:br>
              <a:rPr lang="en-GB" sz="1100" baseline="70000" dirty="0">
                <a:solidFill>
                  <a:schemeClr val="tx1"/>
                </a:solidFill>
              </a:rPr>
            </a:br>
            <a:r>
              <a:rPr lang="en-GB" sz="1200" dirty="0">
                <a:solidFill>
                  <a:schemeClr val="tx1"/>
                </a:solidFill>
              </a:rPr>
              <a:t>Second-by-second emotional response</a:t>
            </a:r>
            <a:endParaRPr lang="en-US" sz="2400" dirty="0">
              <a:solidFill>
                <a:schemeClr val="tx1"/>
              </a:solidFill>
            </a:endParaRPr>
          </a:p>
        </p:txBody>
      </p:sp>
      <p:sp>
        <p:nvSpPr>
          <p:cNvPr id="11" name="Flag Placeholder">
            <a:extLst>
              <a:ext uri="{FF2B5EF4-FFF2-40B4-BE49-F238E27FC236}">
                <a16:creationId xmlns:a16="http://schemas.microsoft.com/office/drawing/2014/main" id="{7330DE22-A2E6-21AF-AE6E-9F735F5CD89D}"/>
              </a:ext>
            </a:extLst>
          </p:cNvPr>
          <p:cNvSpPr>
            <a:spLocks noGrp="1"/>
          </p:cNvSpPr>
          <p:nvPr>
            <p:ph type="pic" sz="quarter" idx="11" hasCustomPrompt="1"/>
          </p:nvPr>
        </p:nvSpPr>
        <p:spPr>
          <a:xfrm>
            <a:off x="9884562" y="470171"/>
            <a:ext cx="477567" cy="477567"/>
          </a:xfrm>
        </p:spPr>
        <p:txBody>
          <a:bodyPr anchor="ctr" anchorCtr="0">
            <a:noAutofit/>
          </a:bodyPr>
          <a:lstStyle>
            <a:lvl1pPr marL="0" indent="0" algn="ctr">
              <a:buNone/>
              <a:defRPr sz="800"/>
            </a:lvl1pPr>
          </a:lstStyle>
          <a:p>
            <a:r>
              <a:rPr lang="en-GB"/>
              <a:t>Click to add flag</a:t>
            </a:r>
            <a:endParaRPr lang="en-US"/>
          </a:p>
        </p:txBody>
      </p:sp>
      <p:sp>
        <p:nvSpPr>
          <p:cNvPr id="8" name="Media Placeholder">
            <a:extLst>
              <a:ext uri="{FF2B5EF4-FFF2-40B4-BE49-F238E27FC236}">
                <a16:creationId xmlns:a16="http://schemas.microsoft.com/office/drawing/2014/main" id="{C0C599C0-7426-B445-3785-6D2CB2AE6F09}"/>
              </a:ext>
            </a:extLst>
          </p:cNvPr>
          <p:cNvSpPr>
            <a:spLocks noGrp="1"/>
          </p:cNvSpPr>
          <p:nvPr>
            <p:ph type="media" sz="quarter" idx="10" hasCustomPrompt="1"/>
          </p:nvPr>
        </p:nvSpPr>
        <p:spPr>
          <a:xfrm>
            <a:off x="342900" y="282952"/>
            <a:ext cx="3468522" cy="1950720"/>
          </a:xfrm>
        </p:spPr>
        <p:txBody>
          <a:bodyPr anchor="ctr" anchorCtr="0">
            <a:normAutofit/>
          </a:bodyPr>
          <a:lstStyle>
            <a:lvl1pPr>
              <a:defRPr sz="1200">
                <a:solidFill>
                  <a:schemeClr val="accent2"/>
                </a:solidFill>
              </a:defRPr>
            </a:lvl1pPr>
          </a:lstStyle>
          <a:p>
            <a:r>
              <a:rPr lang="en-GB"/>
              <a:t>Click to insert Ad</a:t>
            </a:r>
            <a:endParaRPr lang="en-US"/>
          </a:p>
        </p:txBody>
      </p:sp>
      <p:pic>
        <p:nvPicPr>
          <p:cNvPr id="2" name="S1 Logo" hidden="1">
            <a:extLst>
              <a:ext uri="{FF2B5EF4-FFF2-40B4-BE49-F238E27FC236}">
                <a16:creationId xmlns:a16="http://schemas.microsoft.com/office/drawing/2014/main" id="{78A71E3B-EA17-F579-002B-ED10D7A6E0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3" name="Slide Number Placeholder" hidden="1">
            <a:extLst>
              <a:ext uri="{FF2B5EF4-FFF2-40B4-BE49-F238E27FC236}">
                <a16:creationId xmlns:a16="http://schemas.microsoft.com/office/drawing/2014/main" id="{A94DEDBB-9257-E5AD-E271-B8833D2B94FF}"/>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chemeClr val="bg1">
                    <a:lumMod val="25000"/>
                    <a:lumOff val="75000"/>
                  </a:schemeClr>
                </a:solidFill>
                <a:latin typeface="+mn-lt"/>
                <a:cs typeface="Arial" panose="020B0604020202020204" pitchFamily="34" charset="0"/>
              </a:rPr>
              <a:pPr algn="r"/>
              <a:t>‹#›</a:t>
            </a:fld>
            <a:endParaRPr lang="en-GB" sz="800">
              <a:solidFill>
                <a:schemeClr val="bg1">
                  <a:lumMod val="25000"/>
                  <a:lumOff val="75000"/>
                </a:schemeClr>
              </a:solidFill>
              <a:latin typeface="+mn-lt"/>
              <a:cs typeface="Arial" panose="020B0604020202020204" pitchFamily="34" charset="0"/>
            </a:endParaRPr>
          </a:p>
        </p:txBody>
      </p:sp>
      <p:sp>
        <p:nvSpPr>
          <p:cNvPr id="4" name="© System1 Group Text" hidden="1">
            <a:extLst>
              <a:ext uri="{FF2B5EF4-FFF2-40B4-BE49-F238E27FC236}">
                <a16:creationId xmlns:a16="http://schemas.microsoft.com/office/drawing/2014/main" id="{E5C2D5B5-8C1D-D831-6724-B0F58D357A45}"/>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chemeClr val="bg1">
                    <a:lumMod val="25000"/>
                    <a:lumOff val="75000"/>
                  </a:schemeClr>
                </a:solidFill>
                <a:latin typeface="+mn-lt"/>
                <a:cs typeface="Arial" panose="020B0604020202020204" pitchFamily="34" charset="0"/>
              </a:rPr>
              <a:t>© System1</a:t>
            </a:r>
            <a:r>
              <a:rPr lang="en-GB" sz="900" baseline="0">
                <a:solidFill>
                  <a:schemeClr val="bg1">
                    <a:lumMod val="25000"/>
                    <a:lumOff val="75000"/>
                  </a:schemeClr>
                </a:solidFill>
                <a:latin typeface="+mn-lt"/>
                <a:cs typeface="Arial" panose="020B0604020202020204" pitchFamily="34" charset="0"/>
              </a:rPr>
              <a:t> Group PLC</a:t>
            </a:r>
            <a:endParaRPr lang="en-GB" sz="900">
              <a:solidFill>
                <a:schemeClr val="bg1">
                  <a:lumMod val="25000"/>
                  <a:lumOff val="75000"/>
                </a:schemeClr>
              </a:solidFill>
              <a:latin typeface="+mn-lt"/>
              <a:cs typeface="Arial" panose="020B0604020202020204" pitchFamily="34" charset="0"/>
            </a:endParaRPr>
          </a:p>
        </p:txBody>
      </p:sp>
      <p:pic>
        <p:nvPicPr>
          <p:cNvPr id="5" name="Graphic 4" hidden="1">
            <a:extLst>
              <a:ext uri="{FF2B5EF4-FFF2-40B4-BE49-F238E27FC236}">
                <a16:creationId xmlns:a16="http://schemas.microsoft.com/office/drawing/2014/main" id="{4E0BEC13-4011-570A-27F6-CAD7F43F42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50377" y="6325535"/>
            <a:ext cx="1468485" cy="396322"/>
          </a:xfrm>
          <a:prstGeom prst="rect">
            <a:avLst/>
          </a:prstGeom>
        </p:spPr>
      </p:pic>
      <p:pic>
        <p:nvPicPr>
          <p:cNvPr id="6" name="Key">
            <a:extLst>
              <a:ext uri="{FF2B5EF4-FFF2-40B4-BE49-F238E27FC236}">
                <a16:creationId xmlns:a16="http://schemas.microsoft.com/office/drawing/2014/main" id="{B5423F1C-6B78-AAAD-9B7A-787130299054}"/>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rightnessContrast bright="12000"/>
                    </a14:imgEffect>
                  </a14:imgLayer>
                </a14:imgProps>
              </a:ext>
            </a:extLst>
          </a:blip>
          <a:srcRect l="94062" t="12592" b="64630"/>
          <a:stretch/>
        </p:blipFill>
        <p:spPr>
          <a:xfrm>
            <a:off x="10925490" y="263782"/>
            <a:ext cx="983738" cy="2122802"/>
          </a:xfrm>
          <a:prstGeom prst="rect">
            <a:avLst/>
          </a:prstGeom>
        </p:spPr>
      </p:pic>
      <p:sp>
        <p:nvSpPr>
          <p:cNvPr id="18" name="Ad Name Placeholder">
            <a:extLst>
              <a:ext uri="{FF2B5EF4-FFF2-40B4-BE49-F238E27FC236}">
                <a16:creationId xmlns:a16="http://schemas.microsoft.com/office/drawing/2014/main" id="{E4944918-7DCF-83E1-CD85-7D3BD6105C00}"/>
              </a:ext>
            </a:extLst>
          </p:cNvPr>
          <p:cNvSpPr>
            <a:spLocks noGrp="1"/>
          </p:cNvSpPr>
          <p:nvPr>
            <p:ph type="body" sz="quarter" idx="14" hasCustomPrompt="1"/>
          </p:nvPr>
        </p:nvSpPr>
        <p:spPr>
          <a:xfrm>
            <a:off x="4193540" y="1795042"/>
            <a:ext cx="4927600" cy="280987"/>
          </a:xfrm>
        </p:spPr>
        <p:txBody>
          <a:bodyPr>
            <a:noAutofit/>
          </a:bodyPr>
          <a:lstStyle>
            <a:lvl1pPr marL="0" indent="0">
              <a:buNone/>
              <a:defRPr sz="1400"/>
            </a:lvl1pPr>
          </a:lstStyle>
          <a:p>
            <a:pPr lvl="0"/>
            <a:r>
              <a:rPr lang="en-US"/>
              <a:t>[Insert Ad Name here]</a:t>
            </a:r>
          </a:p>
        </p:txBody>
      </p:sp>
      <p:sp>
        <p:nvSpPr>
          <p:cNvPr id="16" name="Client Name Placeholder">
            <a:extLst>
              <a:ext uri="{FF2B5EF4-FFF2-40B4-BE49-F238E27FC236}">
                <a16:creationId xmlns:a16="http://schemas.microsoft.com/office/drawing/2014/main" id="{DF61F693-8466-D1B1-9A4B-8EC9B9446EA6}"/>
              </a:ext>
            </a:extLst>
          </p:cNvPr>
          <p:cNvSpPr>
            <a:spLocks noGrp="1"/>
          </p:cNvSpPr>
          <p:nvPr>
            <p:ph type="body" sz="quarter" idx="13" hasCustomPrompt="1"/>
          </p:nvPr>
        </p:nvSpPr>
        <p:spPr>
          <a:xfrm>
            <a:off x="4193540" y="1467541"/>
            <a:ext cx="4927600" cy="450850"/>
          </a:xfrm>
        </p:spPr>
        <p:txBody>
          <a:bodyPr>
            <a:noAutofit/>
          </a:bodyPr>
          <a:lstStyle>
            <a:lvl1pPr marL="0" indent="0">
              <a:buNone/>
              <a:defRPr spc="0">
                <a:solidFill>
                  <a:schemeClr val="accent2"/>
                </a:solidFill>
                <a:latin typeface="+mj-lt"/>
              </a:defRPr>
            </a:lvl1pPr>
          </a:lstStyle>
          <a:p>
            <a:pPr lvl="0"/>
            <a:r>
              <a:rPr lang="en-US"/>
              <a:t>[Insert Client Name here]</a:t>
            </a:r>
          </a:p>
        </p:txBody>
      </p:sp>
      <p:sp>
        <p:nvSpPr>
          <p:cNvPr id="12" name="Title Sample">
            <a:extLst>
              <a:ext uri="{FF2B5EF4-FFF2-40B4-BE49-F238E27FC236}">
                <a16:creationId xmlns:a16="http://schemas.microsoft.com/office/drawing/2014/main" id="{48BC0AA1-B9B9-E82F-11FD-4656625AA012}"/>
              </a:ext>
            </a:extLst>
          </p:cNvPr>
          <p:cNvSpPr>
            <a:spLocks noGrp="1"/>
          </p:cNvSpPr>
          <p:nvPr>
            <p:ph type="body" sz="quarter" idx="12" hasCustomPrompt="1"/>
          </p:nvPr>
        </p:nvSpPr>
        <p:spPr>
          <a:xfrm>
            <a:off x="4193540" y="912871"/>
            <a:ext cx="2222500" cy="330200"/>
          </a:xfrm>
        </p:spPr>
        <p:txBody>
          <a:bodyPr>
            <a:noAutofit/>
          </a:bodyPr>
          <a:lstStyle>
            <a:lvl1pPr marL="0" indent="0">
              <a:buNone/>
              <a:defRPr sz="1400" spc="0">
                <a:solidFill>
                  <a:schemeClr val="bg2"/>
                </a:solidFill>
                <a:latin typeface="+mj-lt"/>
              </a:defRPr>
            </a:lvl1pPr>
          </a:lstStyle>
          <a:p>
            <a:pPr lvl="0"/>
            <a:r>
              <a:rPr lang="en-US"/>
              <a:t>[Insert Sample here]</a:t>
            </a:r>
          </a:p>
        </p:txBody>
      </p:sp>
    </p:spTree>
    <p:extLst>
      <p:ext uri="{BB962C8B-B14F-4D97-AF65-F5344CB8AC3E}">
        <p14:creationId xmlns:p14="http://schemas.microsoft.com/office/powerpoint/2010/main" val="281989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arker only [do not use]">
    <p:bg>
      <p:bgRef idx="1001">
        <a:schemeClr val="bg2"/>
      </p:bgRef>
    </p:bg>
    <p:spTree>
      <p:nvGrpSpPr>
        <p:cNvPr id="1" name=""/>
        <p:cNvGrpSpPr/>
        <p:nvPr/>
      </p:nvGrpSpPr>
      <p:grpSpPr>
        <a:xfrm>
          <a:off x="0" y="0"/>
          <a:ext cx="0" cy="0"/>
          <a:chOff x="0" y="0"/>
          <a:chExt cx="0" cy="0"/>
        </a:xfrm>
      </p:grpSpPr>
      <p:sp>
        <p:nvSpPr>
          <p:cNvPr id="2" name="TextBox 1"/>
          <p:cNvSpPr txBox="1"/>
          <p:nvPr/>
        </p:nvSpPr>
        <p:spPr bwMode="auto">
          <a:xfrm>
            <a:off x="417513" y="1630395"/>
            <a:ext cx="5629275" cy="3816425"/>
          </a:xfrm>
          <a:prstGeom prst="rect">
            <a:avLst/>
          </a:prstGeom>
          <a:noFill/>
        </p:spPr>
        <p:txBody>
          <a:bodyPr wrap="square" lIns="121917" tIns="60958" rIns="121917" bIns="60958" rtlCol="0">
            <a:spAutoFit/>
          </a:bodyPr>
          <a:lstStyle/>
          <a:p>
            <a:pPr marL="0" indent="0" algn="l">
              <a:spcAft>
                <a:spcPts val="0"/>
              </a:spcAft>
              <a:buClr>
                <a:srgbClr val="FFB81C"/>
              </a:buClr>
              <a:buFont typeface="Wingdings" pitchFamily="2" charset="2"/>
              <a:buNone/>
            </a:pPr>
            <a:r>
              <a:rPr lang="en-GB" sz="2000" b="0">
                <a:solidFill>
                  <a:srgbClr val="FCC600"/>
                </a:solidFill>
                <a:latin typeface="+mn-lt"/>
              </a:rPr>
              <a:t>Any Layouts or Masters you see </a:t>
            </a:r>
            <a:r>
              <a:rPr lang="en-GB" sz="2000" b="0" baseline="0">
                <a:solidFill>
                  <a:srgbClr val="FCC600"/>
                </a:solidFill>
                <a:latin typeface="+mn-lt"/>
              </a:rPr>
              <a:t>added after this layout are usually </a:t>
            </a:r>
            <a:r>
              <a:rPr lang="en-GB" sz="2000" b="1" baseline="0">
                <a:solidFill>
                  <a:srgbClr val="FCC600"/>
                </a:solidFill>
                <a:latin typeface="+mn-lt"/>
              </a:rPr>
              <a:t>duplicates</a:t>
            </a:r>
            <a:r>
              <a:rPr lang="en-GB" sz="2000" b="0" baseline="0">
                <a:solidFill>
                  <a:srgbClr val="FCC600"/>
                </a:solidFill>
                <a:latin typeface="+mn-lt"/>
              </a:rPr>
              <a:t> or </a:t>
            </a:r>
            <a:r>
              <a:rPr lang="en-GB" sz="2000" b="1" baseline="0">
                <a:solidFill>
                  <a:srgbClr val="FCC600"/>
                </a:solidFill>
                <a:latin typeface="+mn-lt"/>
              </a:rPr>
              <a:t>old </a:t>
            </a:r>
            <a:r>
              <a:rPr lang="en-GB" sz="2000" b="0" baseline="0">
                <a:solidFill>
                  <a:srgbClr val="FCC600"/>
                </a:solidFill>
                <a:latin typeface="+mn-lt"/>
              </a:rPr>
              <a:t>styles inserted from copying over slides from old templates. This happens when you paste slides using ‘</a:t>
            </a:r>
            <a:r>
              <a:rPr lang="en-GB" sz="2000" b="1" i="0" baseline="0">
                <a:solidFill>
                  <a:srgbClr val="FCC600"/>
                </a:solidFill>
                <a:latin typeface="+mn-lt"/>
              </a:rPr>
              <a:t>Keep Source Formatting</a:t>
            </a:r>
            <a:r>
              <a:rPr lang="en-GB" sz="2000" b="0" i="0" baseline="0">
                <a:solidFill>
                  <a:srgbClr val="FCC600"/>
                </a:solidFill>
                <a:latin typeface="+mn-lt"/>
              </a:rPr>
              <a:t>’</a:t>
            </a:r>
            <a:r>
              <a:rPr lang="en-GB" sz="2000" b="0" i="1" baseline="0">
                <a:solidFill>
                  <a:srgbClr val="FCC600"/>
                </a:solidFill>
                <a:latin typeface="+mn-lt"/>
              </a:rPr>
              <a:t>.</a:t>
            </a:r>
          </a:p>
          <a:p>
            <a:pPr marL="0" indent="0" algn="l">
              <a:spcAft>
                <a:spcPts val="0"/>
              </a:spcAft>
              <a:buClr>
                <a:srgbClr val="FFB81C"/>
              </a:buClr>
              <a:buFont typeface="Arial" panose="020B0604020202020204" pitchFamily="34" charset="0"/>
              <a:buNone/>
            </a:pPr>
            <a:endParaRPr lang="en-GB" sz="2000" b="0" i="0" baseline="0">
              <a:solidFill>
                <a:schemeClr val="tx1"/>
              </a:solidFill>
              <a:latin typeface="+mn-lt"/>
            </a:endParaRPr>
          </a:p>
          <a:p>
            <a:pPr marL="0" indent="0" algn="l">
              <a:spcAft>
                <a:spcPts val="0"/>
              </a:spcAft>
              <a:buClr>
                <a:srgbClr val="FFB81C"/>
              </a:buClr>
              <a:buFont typeface="Arial" panose="020B0604020202020204" pitchFamily="34" charset="0"/>
              <a:buNone/>
            </a:pPr>
            <a:r>
              <a:rPr lang="en-GB" sz="2000" b="0" i="0" baseline="0">
                <a:solidFill>
                  <a:schemeClr val="tx1"/>
                </a:solidFill>
                <a:latin typeface="+mn-lt"/>
              </a:rPr>
              <a:t>Keep an eye out for: </a:t>
            </a:r>
          </a:p>
          <a:p>
            <a:pPr marL="342900" indent="-342900" algn="l">
              <a:spcAft>
                <a:spcPts val="0"/>
              </a:spcAft>
              <a:buClr>
                <a:srgbClr val="FFB81C"/>
              </a:buClr>
              <a:buFont typeface="Wingdings 2" panose="05020102010507070707" pitchFamily="18" charset="2"/>
              <a:buChar char="P"/>
            </a:pPr>
            <a:r>
              <a:rPr lang="en-GB" sz="2000" b="0" i="0" baseline="0">
                <a:solidFill>
                  <a:schemeClr val="tx1"/>
                </a:solidFill>
                <a:latin typeface="+mn-lt"/>
              </a:rPr>
              <a:t>consistent logo format and position</a:t>
            </a:r>
          </a:p>
          <a:p>
            <a:pPr marL="342900" indent="-342900" algn="l">
              <a:spcAft>
                <a:spcPts val="0"/>
              </a:spcAft>
              <a:buClr>
                <a:srgbClr val="FFB81C"/>
              </a:buClr>
              <a:buFont typeface="Wingdings 2" panose="05020102010507070707" pitchFamily="18" charset="2"/>
              <a:buChar char="P"/>
            </a:pPr>
            <a:r>
              <a:rPr lang="en-GB" sz="2000" b="0" i="0" baseline="0">
                <a:solidFill>
                  <a:schemeClr val="tx1"/>
                </a:solidFill>
                <a:latin typeface="+mn-lt"/>
              </a:rPr>
              <a:t>consistent </a:t>
            </a:r>
            <a:r>
              <a:rPr lang="en-GB" sz="2000" b="1" i="0" baseline="0">
                <a:solidFill>
                  <a:schemeClr val="tx1"/>
                </a:solidFill>
                <a:latin typeface="+mn-lt"/>
              </a:rPr>
              <a:t>Arial</a:t>
            </a:r>
            <a:r>
              <a:rPr lang="en-GB" sz="2000" b="0" i="0" baseline="0">
                <a:solidFill>
                  <a:schemeClr val="tx1"/>
                </a:solidFill>
                <a:latin typeface="+mn-lt"/>
              </a:rPr>
              <a:t> font throughout </a:t>
            </a:r>
            <a:r>
              <a:rPr lang="en-GB" sz="2000" b="0" i="0" baseline="0">
                <a:solidFill>
                  <a:schemeClr val="tx1"/>
                </a:solidFill>
                <a:latin typeface="Arial" panose="020B0604020202020204" pitchFamily="34" charset="0"/>
                <a:cs typeface="Arial" panose="020B0604020202020204" pitchFamily="34" charset="0"/>
              </a:rPr>
              <a:t>(not Calibri!)</a:t>
            </a:r>
          </a:p>
          <a:p>
            <a:pPr marL="0" indent="0" algn="l">
              <a:spcAft>
                <a:spcPts val="0"/>
              </a:spcAft>
              <a:buClr>
                <a:srgbClr val="FFB81C"/>
              </a:buClr>
              <a:buFont typeface="Wingdings 2" panose="05020102010507070707" pitchFamily="18" charset="2"/>
              <a:buNone/>
            </a:pPr>
            <a:br>
              <a:rPr lang="en-GB" sz="2000" b="0" i="0" baseline="0">
                <a:solidFill>
                  <a:schemeClr val="tx1"/>
                </a:solidFill>
                <a:latin typeface="Arial" panose="020B0604020202020204" pitchFamily="34" charset="0"/>
                <a:cs typeface="Arial" panose="020B0604020202020204" pitchFamily="34" charset="0"/>
              </a:rPr>
            </a:br>
            <a:r>
              <a:rPr lang="en-GB" sz="2000" b="0" i="0" baseline="0">
                <a:solidFill>
                  <a:schemeClr val="tx1"/>
                </a:solidFill>
                <a:latin typeface="+mn-lt"/>
              </a:rPr>
              <a:t>- this is usually the giveaway on </a:t>
            </a:r>
            <a:r>
              <a:rPr lang="en-GB" sz="2000" b="1" i="0" baseline="0">
                <a:solidFill>
                  <a:schemeClr val="tx1"/>
                </a:solidFill>
                <a:latin typeface="+mn-lt"/>
              </a:rPr>
              <a:t>old</a:t>
            </a:r>
            <a:r>
              <a:rPr lang="en-GB" sz="2000" b="0" i="0" baseline="0">
                <a:solidFill>
                  <a:schemeClr val="tx1"/>
                </a:solidFill>
                <a:latin typeface="+mn-lt"/>
              </a:rPr>
              <a:t> templates sneaking in.  </a:t>
            </a:r>
          </a:p>
        </p:txBody>
      </p:sp>
      <p:sp>
        <p:nvSpPr>
          <p:cNvPr id="3" name="Arrow: Down 2">
            <a:extLst>
              <a:ext uri="{FF2B5EF4-FFF2-40B4-BE49-F238E27FC236}">
                <a16:creationId xmlns:a16="http://schemas.microsoft.com/office/drawing/2014/main" id="{58923B35-2BF9-4F0C-9B69-F23646DC9679}"/>
              </a:ext>
            </a:extLst>
          </p:cNvPr>
          <p:cNvSpPr/>
          <p:nvPr/>
        </p:nvSpPr>
        <p:spPr bwMode="gray">
          <a:xfrm>
            <a:off x="8093076" y="4529571"/>
            <a:ext cx="2343150" cy="1707717"/>
          </a:xfrm>
          <a:prstGeom prst="downArrow">
            <a:avLst/>
          </a:prstGeom>
          <a:solidFill>
            <a:srgbClr val="FCC6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5" name="Rectangle 4">
            <a:extLst>
              <a:ext uri="{FF2B5EF4-FFF2-40B4-BE49-F238E27FC236}">
                <a16:creationId xmlns:a16="http://schemas.microsoft.com/office/drawing/2014/main" id="{EE1A50A5-A529-4114-A576-3B6CD517D4E2}"/>
              </a:ext>
            </a:extLst>
          </p:cNvPr>
          <p:cNvSpPr/>
          <p:nvPr/>
        </p:nvSpPr>
        <p:spPr bwMode="auto">
          <a:xfrm>
            <a:off x="6600826" y="3468720"/>
            <a:ext cx="5327650" cy="1354213"/>
          </a:xfrm>
          <a:prstGeom prst="rect">
            <a:avLst/>
          </a:prstGeom>
          <a:noFill/>
        </p:spPr>
        <p:txBody>
          <a:bodyPr wrap="square" lIns="121917" tIns="60958" rIns="121917" bIns="60958" rtlCol="0">
            <a:spAutoFit/>
          </a:bodyPr>
          <a:lstStyle/>
          <a:p>
            <a:pPr lvl="0" indent="0">
              <a:spcAft>
                <a:spcPts val="4000"/>
              </a:spcAft>
              <a:buClr>
                <a:srgbClr val="FFB81C"/>
              </a:buClr>
              <a:buFont typeface="Wingdings" pitchFamily="2" charset="2"/>
              <a:buNone/>
            </a:pPr>
            <a:r>
              <a:rPr lang="en-GB" sz="2000" b="0">
                <a:solidFill>
                  <a:srgbClr val="FCC600"/>
                </a:solidFill>
              </a:rPr>
              <a:t>Delete any duplicate or old Masters/layouts and your slides should re-apply themselves to an appropriate layout from this file’s original Master.</a:t>
            </a:r>
          </a:p>
        </p:txBody>
      </p:sp>
    </p:spTree>
    <p:extLst>
      <p:ext uri="{BB962C8B-B14F-4D97-AF65-F5344CB8AC3E}">
        <p14:creationId xmlns:p14="http://schemas.microsoft.com/office/powerpoint/2010/main" val="378984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Intro">
    <p:bg>
      <p:bgPr>
        <a:solidFill>
          <a:schemeClr val="bg2"/>
        </a:solidFill>
        <a:effectLst/>
      </p:bgPr>
    </p:bg>
    <p:spTree>
      <p:nvGrpSpPr>
        <p:cNvPr id="1" name=""/>
        <p:cNvGrpSpPr/>
        <p:nvPr/>
      </p:nvGrpSpPr>
      <p:grpSpPr>
        <a:xfrm>
          <a:off x="0" y="0"/>
          <a:ext cx="0" cy="0"/>
          <a:chOff x="0" y="0"/>
          <a:chExt cx="0" cy="0"/>
        </a:xfrm>
      </p:grpSpPr>
      <p:sp>
        <p:nvSpPr>
          <p:cNvPr id="15" name="BG Pic Placeholder">
            <a:extLst>
              <a:ext uri="{FF2B5EF4-FFF2-40B4-BE49-F238E27FC236}">
                <a16:creationId xmlns:a16="http://schemas.microsoft.com/office/drawing/2014/main" id="{D658CFE9-D04A-BB80-130E-DA566DF9FC92}"/>
              </a:ext>
            </a:extLst>
          </p:cNvPr>
          <p:cNvSpPr>
            <a:spLocks noGrp="1"/>
          </p:cNvSpPr>
          <p:nvPr>
            <p:ph type="pic" sz="quarter" idx="10" hasCustomPrompt="1"/>
          </p:nvPr>
        </p:nvSpPr>
        <p:spPr bwMode="ltGray">
          <a:xfrm>
            <a:off x="393995" y="355600"/>
            <a:ext cx="11404010" cy="6146804"/>
          </a:xfrm>
          <a:prstGeom prst="roundRect">
            <a:avLst>
              <a:gd name="adj" fmla="val 448"/>
            </a:avLst>
          </a:prstGeom>
          <a:solidFill>
            <a:srgbClr val="A8005D"/>
          </a:solidFill>
          <a:ln w="12700">
            <a:solidFill>
              <a:schemeClr val="tx1"/>
            </a:solidFill>
          </a:ln>
          <a:effectLst>
            <a:outerShdw blurRad="190500" sx="102000" sy="102000" algn="ctr" rotWithShape="0">
              <a:prstClr val="black">
                <a:alpha val="20000"/>
              </a:prstClr>
            </a:outerShdw>
          </a:effectLst>
        </p:spPr>
        <p:txBody>
          <a:bodyPr lIns="396000" tIns="0" rIns="180000" bIns="0" anchor="ctr">
            <a:noAutofit/>
          </a:bodyPr>
          <a:lstStyle>
            <a:lvl1pPr marL="0" indent="0" algn="r">
              <a:spcBef>
                <a:spcPts val="0"/>
              </a:spcBef>
              <a:buNone/>
              <a:defRPr sz="1000" b="0" baseline="0">
                <a:solidFill>
                  <a:srgbClr val="FFC000"/>
                </a:solidFill>
                <a:latin typeface="+mj-lt"/>
                <a:sym typeface="Wingdings" panose="05000000000000000000" pitchFamily="2" charset="2"/>
              </a:defRPr>
            </a:lvl1pPr>
          </a:lstStyle>
          <a:p>
            <a:r>
              <a:rPr lang="en-GB" noProof="0" dirty="0"/>
              <a:t>Either click centre icon to add</a:t>
            </a:r>
            <a:br>
              <a:rPr lang="en-GB" noProof="0" dirty="0"/>
            </a:br>
            <a:r>
              <a:rPr lang="en-GB" noProof="0" dirty="0"/>
              <a:t>image from saved file or URL</a:t>
            </a:r>
            <a:br>
              <a:rPr lang="en-GB" noProof="0" dirty="0"/>
            </a:br>
            <a:r>
              <a:rPr lang="en-GB" noProof="0" dirty="0"/>
              <a:t>OR</a:t>
            </a:r>
            <a:br>
              <a:rPr lang="en-GB" noProof="0" dirty="0"/>
            </a:br>
            <a:r>
              <a:rPr lang="en-GB" noProof="0" dirty="0"/>
              <a:t>Click the placeholder to</a:t>
            </a:r>
            <a:br>
              <a:rPr lang="en-GB" noProof="0" dirty="0"/>
            </a:br>
            <a:r>
              <a:rPr lang="en-GB" noProof="0" dirty="0"/>
              <a:t>paste image from clipboard </a:t>
            </a:r>
          </a:p>
          <a:p>
            <a:r>
              <a:rPr lang="en-GB" noProof="0" dirty="0"/>
              <a:t>OR</a:t>
            </a:r>
          </a:p>
          <a:p>
            <a:r>
              <a:rPr lang="en-GB" noProof="0" dirty="0"/>
              <a:t> ‘Insert | Picture from…’</a:t>
            </a:r>
            <a:br>
              <a:rPr lang="en-GB" noProof="0" dirty="0"/>
            </a:br>
            <a:br>
              <a:rPr lang="en-GB" noProof="0" dirty="0"/>
            </a:br>
            <a:r>
              <a:rPr lang="en-GB" noProof="0" dirty="0"/>
              <a:t>Then right click, ‘Send to Back’</a:t>
            </a:r>
          </a:p>
        </p:txBody>
      </p:sp>
      <p:sp>
        <p:nvSpPr>
          <p:cNvPr id="2" name="HERO Title Placeholder">
            <a:extLst>
              <a:ext uri="{FF2B5EF4-FFF2-40B4-BE49-F238E27FC236}">
                <a16:creationId xmlns:a16="http://schemas.microsoft.com/office/drawing/2014/main" id="{02D79CBE-6A68-41D1-8268-F71AD925938A}"/>
              </a:ext>
            </a:extLst>
          </p:cNvPr>
          <p:cNvSpPr>
            <a:spLocks noGrp="1"/>
          </p:cNvSpPr>
          <p:nvPr>
            <p:ph type="title" hasCustomPrompt="1"/>
          </p:nvPr>
        </p:nvSpPr>
        <p:spPr>
          <a:xfrm>
            <a:off x="730810" y="1187315"/>
            <a:ext cx="7200000" cy="1930400"/>
          </a:xfrm>
        </p:spPr>
        <p:txBody>
          <a:bodyPr lIns="36000" tIns="72000" rIns="36000" bIns="72000" anchor="b" anchorCtr="0">
            <a:noAutofit/>
          </a:bodyPr>
          <a:lstStyle>
            <a:lvl1pPr algn="l">
              <a:lnSpc>
                <a:spcPct val="100000"/>
              </a:lnSpc>
              <a:defRPr sz="3200" spc="0" baseline="0">
                <a:solidFill>
                  <a:schemeClr val="tx1"/>
                </a:solidFill>
                <a:latin typeface="+mj-lt"/>
              </a:defRPr>
            </a:lvl1pPr>
          </a:lstStyle>
          <a:p>
            <a:pPr lvl="0"/>
            <a:r>
              <a:rPr lang="en-US" dirty="0"/>
              <a:t>Enter headline here</a:t>
            </a:r>
            <a:endParaRPr lang="en-GB" dirty="0"/>
          </a:p>
        </p:txBody>
      </p:sp>
      <p:sp>
        <p:nvSpPr>
          <p:cNvPr id="18" name="Text Placeholder 17">
            <a:extLst>
              <a:ext uri="{FF2B5EF4-FFF2-40B4-BE49-F238E27FC236}">
                <a16:creationId xmlns:a16="http://schemas.microsoft.com/office/drawing/2014/main" id="{4DA03670-4AC8-C0FC-B292-181A96A93C90}"/>
              </a:ext>
            </a:extLst>
          </p:cNvPr>
          <p:cNvSpPr>
            <a:spLocks noGrp="1"/>
          </p:cNvSpPr>
          <p:nvPr>
            <p:ph type="body" sz="quarter" idx="11" hasCustomPrompt="1"/>
          </p:nvPr>
        </p:nvSpPr>
        <p:spPr>
          <a:xfrm>
            <a:off x="732778" y="3191402"/>
            <a:ext cx="7200000" cy="2081078"/>
          </a:xfrm>
        </p:spPr>
        <p:txBody>
          <a:bodyPr lIns="36000" rIns="36000">
            <a:normAutofit/>
          </a:bodyPr>
          <a:lstStyle>
            <a:lvl1pPr marL="0" indent="0">
              <a:buNone/>
              <a:defRPr sz="2400" b="0"/>
            </a:lvl1pPr>
          </a:lstStyle>
          <a:p>
            <a:pPr lvl="0"/>
            <a:r>
              <a:rPr lang="en-US"/>
              <a:t>Enter Subtitle here</a:t>
            </a:r>
          </a:p>
        </p:txBody>
      </p:sp>
    </p:spTree>
    <p:extLst>
      <p:ext uri="{BB962C8B-B14F-4D97-AF65-F5344CB8AC3E}">
        <p14:creationId xmlns:p14="http://schemas.microsoft.com/office/powerpoint/2010/main" val="697903544"/>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 pos="3840">
          <p15:clr>
            <a:srgbClr val="FBAE40"/>
          </p15:clr>
        </p15:guide>
        <p15:guide id="2" pos="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 Ad Name &amp; Star Slide">
    <p:bg>
      <p:bgRef idx="1001">
        <a:schemeClr val="bg1"/>
      </p:bgRef>
    </p:bg>
    <p:spTree>
      <p:nvGrpSpPr>
        <p:cNvPr id="1" name=""/>
        <p:cNvGrpSpPr/>
        <p:nvPr/>
      </p:nvGrpSpPr>
      <p:grpSpPr>
        <a:xfrm>
          <a:off x="0" y="0"/>
          <a:ext cx="0" cy="0"/>
          <a:chOff x="0" y="0"/>
          <a:chExt cx="0" cy="0"/>
        </a:xfrm>
      </p:grpSpPr>
      <p:sp>
        <p:nvSpPr>
          <p:cNvPr id="6" name="BG Pic Placeholder"/>
          <p:cNvSpPr>
            <a:spLocks noGrp="1"/>
          </p:cNvSpPr>
          <p:nvPr>
            <p:ph type="pic" sz="quarter" idx="10" hasCustomPrompt="1"/>
          </p:nvPr>
        </p:nvSpPr>
        <p:spPr bwMode="ltGray">
          <a:xfrm>
            <a:off x="0" y="2"/>
            <a:ext cx="12192000" cy="6857999"/>
          </a:xfrm>
          <a:prstGeom prst="rect">
            <a:avLst/>
          </a:prstGeom>
          <a:noFill/>
        </p:spPr>
        <p:txBody>
          <a:bodyPr lIns="0" tIns="0" rIns="396000" bIns="0" anchor="ctr">
            <a:noAutofit/>
          </a:bodyPr>
          <a:lstStyle>
            <a:lvl1pPr marL="0" indent="0" algn="r">
              <a:spcBef>
                <a:spcPts val="0"/>
              </a:spcBef>
              <a:buNone/>
              <a:defRPr sz="1000" b="0" baseline="0">
                <a:solidFill>
                  <a:srgbClr val="FCC600"/>
                </a:solidFill>
                <a:latin typeface="+mj-lt"/>
                <a:sym typeface="Wingdings" panose="05000000000000000000" pitchFamily="2" charset="2"/>
              </a:defRPr>
            </a:lvl1pPr>
          </a:lstStyle>
          <a:p>
            <a:r>
              <a:rPr lang="en-GB" noProof="0"/>
              <a:t>Either click centre icon to add</a:t>
            </a:r>
            <a:br>
              <a:rPr lang="en-GB" noProof="0"/>
            </a:br>
            <a:r>
              <a:rPr lang="en-GB" noProof="0"/>
              <a:t>image from saved file or URL</a:t>
            </a:r>
            <a:br>
              <a:rPr lang="en-GB" noProof="0"/>
            </a:br>
            <a:r>
              <a:rPr lang="en-GB" noProof="0"/>
              <a:t>OR</a:t>
            </a:r>
            <a:br>
              <a:rPr lang="en-GB" noProof="0"/>
            </a:br>
            <a:r>
              <a:rPr lang="en-GB" noProof="0"/>
              <a:t>Click the placeholder to</a:t>
            </a:r>
            <a:br>
              <a:rPr lang="en-GB" noProof="0"/>
            </a:br>
            <a:r>
              <a:rPr lang="en-GB" noProof="0"/>
              <a:t>paste image from clipboard </a:t>
            </a:r>
          </a:p>
          <a:p>
            <a:r>
              <a:rPr lang="en-GB" noProof="0"/>
              <a:t>OR</a:t>
            </a:r>
          </a:p>
          <a:p>
            <a:r>
              <a:rPr lang="en-GB" noProof="0"/>
              <a:t> ‘Insert | Picture from…’</a:t>
            </a:r>
            <a:br>
              <a:rPr lang="en-GB" noProof="0"/>
            </a:br>
            <a:br>
              <a:rPr lang="en-GB" noProof="0"/>
            </a:br>
            <a:r>
              <a:rPr lang="en-GB" noProof="0"/>
              <a:t>Then right click, ‘Send to Back’</a:t>
            </a:r>
          </a:p>
        </p:txBody>
      </p:sp>
      <p:sp>
        <p:nvSpPr>
          <p:cNvPr id="2" name="HERO Title Placeholder">
            <a:extLst>
              <a:ext uri="{FF2B5EF4-FFF2-40B4-BE49-F238E27FC236}">
                <a16:creationId xmlns:a16="http://schemas.microsoft.com/office/drawing/2014/main" id="{02D79CBE-6A68-41D1-8268-F71AD925938A}"/>
              </a:ext>
            </a:extLst>
          </p:cNvPr>
          <p:cNvSpPr>
            <a:spLocks noGrp="1"/>
          </p:cNvSpPr>
          <p:nvPr>
            <p:ph type="title" hasCustomPrompt="1"/>
          </p:nvPr>
        </p:nvSpPr>
        <p:spPr>
          <a:xfrm>
            <a:off x="1596570" y="2463799"/>
            <a:ext cx="8998859" cy="1930400"/>
          </a:xfrm>
        </p:spPr>
        <p:txBody>
          <a:bodyPr lIns="36000" tIns="72000" rIns="36000" bIns="72000" anchor="ctr">
            <a:noAutofit/>
          </a:bodyPr>
          <a:lstStyle>
            <a:lvl1pPr algn="ctr">
              <a:lnSpc>
                <a:spcPct val="100000"/>
              </a:lnSpc>
              <a:defRPr sz="3600" spc="0" baseline="0">
                <a:solidFill>
                  <a:schemeClr val="tx1"/>
                </a:solidFill>
                <a:latin typeface="+mj-lt"/>
              </a:defRPr>
            </a:lvl1pPr>
          </a:lstStyle>
          <a:p>
            <a:pPr lvl="0"/>
            <a:r>
              <a:rPr lang="en-US"/>
              <a:t>Enter hero headline here</a:t>
            </a:r>
            <a:endParaRPr lang="en-GB"/>
          </a:p>
        </p:txBody>
      </p:sp>
      <p:sp>
        <p:nvSpPr>
          <p:cNvPr id="3" name="2nd placeholder - don't delete">
            <a:extLst>
              <a:ext uri="{FF2B5EF4-FFF2-40B4-BE49-F238E27FC236}">
                <a16:creationId xmlns:a16="http://schemas.microsoft.com/office/drawing/2014/main" id="{DFA5A019-8139-7D84-A517-E07AC3DD16D1}"/>
              </a:ext>
            </a:extLst>
          </p:cNvPr>
          <p:cNvSpPr>
            <a:spLocks noGrp="1"/>
          </p:cNvSpPr>
          <p:nvPr>
            <p:ph type="body" sz="quarter" idx="11" hasCustomPrompt="1"/>
          </p:nvPr>
        </p:nvSpPr>
        <p:spPr bwMode="black">
          <a:xfrm>
            <a:off x="11639765" y="6502295"/>
            <a:ext cx="43282" cy="30778"/>
          </a:xfrm>
          <a:prstGeom prst="rect">
            <a:avLst/>
          </a:prstGeom>
          <a:noFill/>
        </p:spPr>
        <p:txBody>
          <a:bodyPr wrap="none" lIns="0" tIns="0" rIns="0" bIns="0" anchor="ctr" anchorCtr="0">
            <a:spAutoFit/>
          </a:bodyPr>
          <a:lstStyle>
            <a:lvl1pPr marL="0" indent="0" algn="l">
              <a:spcBef>
                <a:spcPts val="0"/>
              </a:spcBef>
              <a:defRPr sz="200">
                <a:solidFill>
                  <a:srgbClr val="ED3293">
                    <a:alpha val="0"/>
                  </a:srgbClr>
                </a:solidFill>
              </a:defRPr>
            </a:lvl1pPr>
          </a:lstStyle>
          <a:p>
            <a:pPr lvl="0"/>
            <a:r>
              <a:rPr lang="en-GB"/>
              <a:t>2nd</a:t>
            </a:r>
          </a:p>
        </p:txBody>
      </p:sp>
      <p:sp>
        <p:nvSpPr>
          <p:cNvPr id="4" name="Brand &amp; Ad Name Placeholder">
            <a:extLst>
              <a:ext uri="{FF2B5EF4-FFF2-40B4-BE49-F238E27FC236}">
                <a16:creationId xmlns:a16="http://schemas.microsoft.com/office/drawing/2014/main" id="{53F1A851-BD3F-4AB5-4133-F9C2F8159302}"/>
              </a:ext>
            </a:extLst>
          </p:cNvPr>
          <p:cNvSpPr>
            <a:spLocks noGrp="1"/>
          </p:cNvSpPr>
          <p:nvPr>
            <p:ph type="body" sz="quarter" idx="13" hasCustomPrompt="1"/>
          </p:nvPr>
        </p:nvSpPr>
        <p:spPr>
          <a:xfrm>
            <a:off x="7284719" y="6394295"/>
            <a:ext cx="3960000" cy="216000"/>
          </a:xfrm>
          <a:prstGeom prst="rect">
            <a:avLst/>
          </a:prstGeom>
        </p:spPr>
        <p:txBody>
          <a:bodyPr wrap="none" rIns="72000" anchor="ctr" anchorCtr="0">
            <a:noAutofit/>
          </a:bodyPr>
          <a:lstStyle>
            <a:lvl1pPr algn="r">
              <a:spcBef>
                <a:spcPts val="0"/>
              </a:spcBef>
              <a:defRPr sz="1400" spc="-50" baseline="0">
                <a:latin typeface="+mj-lt"/>
              </a:defRPr>
            </a:lvl1pPr>
          </a:lstStyle>
          <a:p>
            <a:pPr lvl="0"/>
            <a:r>
              <a:rPr lang="en-GB"/>
              <a:t>Enter brand &amp; ‘ad name’ here</a:t>
            </a:r>
          </a:p>
        </p:txBody>
      </p:sp>
      <p:sp>
        <p:nvSpPr>
          <p:cNvPr id="5" name="Six word story Placeholder">
            <a:extLst>
              <a:ext uri="{FF2B5EF4-FFF2-40B4-BE49-F238E27FC236}">
                <a16:creationId xmlns:a16="http://schemas.microsoft.com/office/drawing/2014/main" id="{5F0EB150-72B0-CB76-2755-6A33C187BEA1}"/>
              </a:ext>
            </a:extLst>
          </p:cNvPr>
          <p:cNvSpPr>
            <a:spLocks noGrp="1"/>
          </p:cNvSpPr>
          <p:nvPr>
            <p:ph type="body" sz="quarter" idx="14" hasCustomPrompt="1"/>
          </p:nvPr>
        </p:nvSpPr>
        <p:spPr>
          <a:xfrm>
            <a:off x="7284719" y="6176819"/>
            <a:ext cx="3960000" cy="216000"/>
          </a:xfrm>
          <a:prstGeom prst="rect">
            <a:avLst/>
          </a:prstGeom>
        </p:spPr>
        <p:txBody>
          <a:bodyPr wrap="none" rIns="72000" anchor="ctr" anchorCtr="0">
            <a:noAutofit/>
          </a:bodyPr>
          <a:lstStyle>
            <a:lvl1pPr algn="r">
              <a:spcBef>
                <a:spcPts val="0"/>
              </a:spcBef>
              <a:defRPr sz="1200" cap="none" spc="0" baseline="0">
                <a:latin typeface="+mn-lt"/>
              </a:defRPr>
            </a:lvl1pPr>
          </a:lstStyle>
          <a:p>
            <a:pPr lvl="0"/>
            <a:r>
              <a:rPr lang="en-US"/>
              <a:t>Enter a six word story here</a:t>
            </a:r>
            <a:endParaRPr lang="en-GB"/>
          </a:p>
        </p:txBody>
      </p:sp>
      <p:sp>
        <p:nvSpPr>
          <p:cNvPr id="7" name="Star Score">
            <a:extLst>
              <a:ext uri="{FF2B5EF4-FFF2-40B4-BE49-F238E27FC236}">
                <a16:creationId xmlns:a16="http://schemas.microsoft.com/office/drawing/2014/main" id="{4E5298D9-E1D4-2D62-6784-AFCA32B13B49}"/>
              </a:ext>
            </a:extLst>
          </p:cNvPr>
          <p:cNvSpPr>
            <a:spLocks noGrp="1"/>
          </p:cNvSpPr>
          <p:nvPr>
            <p:ph type="body" sz="quarter" idx="12" hasCustomPrompt="1"/>
          </p:nvPr>
        </p:nvSpPr>
        <p:spPr bwMode="black">
          <a:xfrm>
            <a:off x="11329354" y="5990275"/>
            <a:ext cx="688975" cy="688975"/>
          </a:xfrm>
          <a:prstGeom prst="star5">
            <a:avLst>
              <a:gd name="adj" fmla="val 22224"/>
              <a:gd name="hf" fmla="val 105146"/>
              <a:gd name="vf" fmla="val 110557"/>
            </a:avLst>
          </a:prstGeom>
          <a:solidFill>
            <a:srgbClr val="969696"/>
          </a:solidFill>
          <a:ln>
            <a:noFill/>
          </a:ln>
        </p:spPr>
        <p:txBody>
          <a:bodyPr wrap="none" lIns="0" tIns="0" rIns="36000" bIns="36000" anchor="ctr" anchorCtr="0"/>
          <a:lstStyle>
            <a:lvl1pPr marL="0" indent="0" algn="ctr">
              <a:buFont typeface="Arial" panose="020B0604020202020204" pitchFamily="34" charset="0"/>
              <a:buNone/>
              <a:defRPr sz="1400" spc="-100" baseline="0">
                <a:solidFill>
                  <a:srgbClr val="FFFFFF"/>
                </a:solidFill>
                <a:latin typeface="+mj-lt"/>
              </a:defRPr>
            </a:lvl1pPr>
          </a:lstStyle>
          <a:p>
            <a:pPr lvl="0"/>
            <a:r>
              <a:rPr lang="en-US"/>
              <a:t>#.#</a:t>
            </a:r>
            <a:endParaRPr lang="en-GB"/>
          </a:p>
        </p:txBody>
      </p:sp>
    </p:spTree>
    <p:extLst>
      <p:ext uri="{BB962C8B-B14F-4D97-AF65-F5344CB8AC3E}">
        <p14:creationId xmlns:p14="http://schemas.microsoft.com/office/powerpoint/2010/main" val="1259024000"/>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bwMode="ltGray">
          <a:xfrm>
            <a:off x="0" y="2"/>
            <a:ext cx="12192000" cy="6857999"/>
          </a:xfrm>
          <a:prstGeom prst="rect">
            <a:avLst/>
          </a:prstGeom>
        </p:spPr>
        <p:txBody>
          <a:bodyPr lIns="0" tIns="0" rIns="396000" bIns="0" anchor="ctr">
            <a:noAutofit/>
          </a:bodyPr>
          <a:lstStyle>
            <a:lvl1pPr algn="r">
              <a:spcBef>
                <a:spcPts val="0"/>
              </a:spcBef>
              <a:defRPr sz="1000" b="0" baseline="0">
                <a:solidFill>
                  <a:srgbClr val="FCC600"/>
                </a:solidFill>
                <a:latin typeface="+mj-lt"/>
                <a:sym typeface="Wingdings" panose="05000000000000000000" pitchFamily="2" charset="2"/>
              </a:defRPr>
            </a:lvl1pPr>
          </a:lstStyle>
          <a:p>
            <a:r>
              <a:rPr lang="en-GB" noProof="0"/>
              <a:t>Either click centre icon to add</a:t>
            </a:r>
            <a:br>
              <a:rPr lang="en-GB" noProof="0"/>
            </a:br>
            <a:r>
              <a:rPr lang="en-GB" noProof="0"/>
              <a:t>image from saved file or URL</a:t>
            </a:r>
            <a:br>
              <a:rPr lang="en-GB" noProof="0"/>
            </a:br>
            <a:r>
              <a:rPr lang="en-GB" noProof="0"/>
              <a:t>OR</a:t>
            </a:r>
            <a:br>
              <a:rPr lang="en-GB" noProof="0"/>
            </a:br>
            <a:r>
              <a:rPr lang="en-GB" noProof="0"/>
              <a:t>Click the placeholder to</a:t>
            </a:r>
            <a:br>
              <a:rPr lang="en-GB" noProof="0"/>
            </a:br>
            <a:r>
              <a:rPr lang="en-GB" noProof="0"/>
              <a:t>paste image from clipboard </a:t>
            </a:r>
          </a:p>
          <a:p>
            <a:r>
              <a:rPr lang="en-GB" noProof="0"/>
              <a:t>OR</a:t>
            </a:r>
          </a:p>
          <a:p>
            <a:r>
              <a:rPr lang="en-GB" noProof="0"/>
              <a:t> ‘Insert | Picture from…’</a:t>
            </a:r>
            <a:br>
              <a:rPr lang="en-GB" noProof="0"/>
            </a:br>
            <a:br>
              <a:rPr lang="en-GB" noProof="0"/>
            </a:br>
            <a:r>
              <a:rPr lang="en-GB" noProof="0"/>
              <a:t>Then right click, ‘Send to Back’</a:t>
            </a:r>
          </a:p>
        </p:txBody>
      </p:sp>
      <p:sp>
        <p:nvSpPr>
          <p:cNvPr id="2" name="Title 1"/>
          <p:cNvSpPr>
            <a:spLocks noGrp="1"/>
          </p:cNvSpPr>
          <p:nvPr>
            <p:ph type="ctrTitle" hasCustomPrompt="1"/>
          </p:nvPr>
        </p:nvSpPr>
        <p:spPr bwMode="auto">
          <a:xfrm>
            <a:off x="407988" y="1304926"/>
            <a:ext cx="7920000" cy="2115300"/>
          </a:xfrm>
        </p:spPr>
        <p:txBody>
          <a:bodyPr anchor="b">
            <a:normAutofit/>
          </a:bodyPr>
          <a:lstStyle>
            <a:lvl1pPr algn="l">
              <a:lnSpc>
                <a:spcPct val="100000"/>
              </a:lnSpc>
              <a:defRPr sz="3200" spc="0" baseline="0">
                <a:solidFill>
                  <a:schemeClr val="tx1"/>
                </a:solidFill>
                <a:latin typeface="+mj-lt"/>
              </a:defRPr>
            </a:lvl1pPr>
          </a:lstStyle>
          <a:p>
            <a:r>
              <a:rPr lang="en-US"/>
              <a:t>*Title Slide Layout</a:t>
            </a:r>
            <a:endParaRPr lang="en-GB"/>
          </a:p>
        </p:txBody>
      </p:sp>
      <p:sp>
        <p:nvSpPr>
          <p:cNvPr id="3" name="Subtitle 2"/>
          <p:cNvSpPr>
            <a:spLocks noGrp="1"/>
          </p:cNvSpPr>
          <p:nvPr>
            <p:ph type="subTitle" idx="1" hasCustomPrompt="1"/>
          </p:nvPr>
        </p:nvSpPr>
        <p:spPr bwMode="auto">
          <a:xfrm>
            <a:off x="407987" y="3420002"/>
            <a:ext cx="7920000" cy="2087563"/>
          </a:xfrm>
          <a:prstGeom prst="rect">
            <a:avLst/>
          </a:prstGeom>
        </p:spPr>
        <p:txBody>
          <a:bodyPr lIns="144000">
            <a:normAutofit/>
          </a:bodyPr>
          <a:lstStyle>
            <a:lvl1pPr marL="0" marR="0" indent="0" algn="l" defTabSz="914400" rtl="0" eaLnBrk="1" fontAlgn="auto" latinLnBrk="0" hangingPunct="1">
              <a:lnSpc>
                <a:spcPct val="100000"/>
              </a:lnSpc>
              <a:spcBef>
                <a:spcPts val="0"/>
              </a:spcBef>
              <a:spcAft>
                <a:spcPts val="0"/>
              </a:spcAft>
              <a:buClr>
                <a:schemeClr val="tx2"/>
              </a:buClr>
              <a:buSzPct val="100000"/>
              <a:buFontTx/>
              <a:buNone/>
              <a:tabLst/>
              <a:defRPr sz="24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a:t>
            </a:r>
            <a:r>
              <a:rPr lang="en-GB"/>
              <a:t> </a:t>
            </a:r>
            <a:r>
              <a:rPr lang="en-US"/>
              <a:t>Subtitle</a:t>
            </a:r>
            <a:endParaRPr lang="en-GB"/>
          </a:p>
        </p:txBody>
      </p:sp>
      <p:sp>
        <p:nvSpPr>
          <p:cNvPr id="5" name="Brand &amp; Ad Name Placeholder">
            <a:extLst>
              <a:ext uri="{FF2B5EF4-FFF2-40B4-BE49-F238E27FC236}">
                <a16:creationId xmlns:a16="http://schemas.microsoft.com/office/drawing/2014/main" id="{CA23AF0C-A2BD-4EB4-ADF5-471C1B483C5E}"/>
              </a:ext>
            </a:extLst>
          </p:cNvPr>
          <p:cNvSpPr>
            <a:spLocks noGrp="1"/>
          </p:cNvSpPr>
          <p:nvPr>
            <p:ph type="body" sz="quarter" idx="13"/>
          </p:nvPr>
        </p:nvSpPr>
        <p:spPr>
          <a:xfrm>
            <a:off x="9043531" y="6489700"/>
            <a:ext cx="2873080" cy="216000"/>
          </a:xfrm>
          <a:prstGeom prst="rect">
            <a:avLst/>
          </a:prstGeom>
          <a:blipFill>
            <a:blip r:embed="rId2"/>
            <a:stretch>
              <a:fillRect/>
            </a:stretch>
          </a:blipFill>
        </p:spPr>
        <p:txBody>
          <a:bodyPr wrap="none" lIns="72000" tIns="0" rIns="0" bIns="0" anchor="ctr" anchorCtr="0"/>
          <a:lstStyle>
            <a:lvl1pPr marL="0" indent="0" algn="r">
              <a:spcBef>
                <a:spcPts val="0"/>
              </a:spcBef>
              <a:buNone/>
              <a:defRPr sz="1000" spc="300" baseline="0">
                <a:solidFill>
                  <a:schemeClr val="tx1">
                    <a:alpha val="0"/>
                  </a:schemeClr>
                </a:solidFill>
                <a:latin typeface="+mj-lt"/>
              </a:defRPr>
            </a:lvl1pPr>
          </a:lstStyle>
          <a:p>
            <a:pPr lvl="0"/>
            <a:r>
              <a:rPr lang="en-US"/>
              <a:t>Click to edit Master text styles</a:t>
            </a:r>
          </a:p>
        </p:txBody>
      </p:sp>
      <p:pic>
        <p:nvPicPr>
          <p:cNvPr id="4" name="Graphic 3">
            <a:extLst>
              <a:ext uri="{FF2B5EF4-FFF2-40B4-BE49-F238E27FC236}">
                <a16:creationId xmlns:a16="http://schemas.microsoft.com/office/drawing/2014/main" id="{1C342D8F-853F-6F5D-226E-74F4244AF5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986" y="6336981"/>
            <a:ext cx="1094493" cy="375255"/>
          </a:xfrm>
          <a:prstGeom prst="rect">
            <a:avLst/>
          </a:prstGeom>
        </p:spPr>
      </p:pic>
    </p:spTree>
    <p:extLst>
      <p:ext uri="{BB962C8B-B14F-4D97-AF65-F5344CB8AC3E}">
        <p14:creationId xmlns:p14="http://schemas.microsoft.com/office/powerpoint/2010/main" val="1725406924"/>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DE007B"/>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7990" y="3420003"/>
            <a:ext cx="7920000" cy="2087563"/>
          </a:xfrm>
          <a:prstGeom prst="rect">
            <a:avLst/>
          </a:prstGeom>
        </p:spPr>
        <p:txBody>
          <a:bodyPr lIns="144000">
            <a:normAutofit/>
          </a:bodyPr>
          <a:lstStyle>
            <a:lvl1pPr marL="0" indent="0">
              <a:spcBef>
                <a:spcPts val="0"/>
              </a:spcBef>
              <a:buSzPct val="100000"/>
              <a:buFontTx/>
              <a:buNone/>
              <a:defRPr sz="2400" b="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2" name="Title 1"/>
          <p:cNvSpPr>
            <a:spLocks noGrp="1"/>
          </p:cNvSpPr>
          <p:nvPr>
            <p:ph type="title" hasCustomPrompt="1"/>
          </p:nvPr>
        </p:nvSpPr>
        <p:spPr>
          <a:xfrm>
            <a:off x="407988" y="1304928"/>
            <a:ext cx="7920000" cy="2115301"/>
          </a:xfrm>
        </p:spPr>
        <p:txBody>
          <a:bodyPr anchor="b">
            <a:normAutofit/>
          </a:bodyPr>
          <a:lstStyle>
            <a:lvl1pPr algn="l">
              <a:lnSpc>
                <a:spcPct val="100000"/>
              </a:lnSpc>
              <a:defRPr sz="3200" spc="0" baseline="0">
                <a:solidFill>
                  <a:schemeClr val="tx1"/>
                </a:solidFill>
                <a:latin typeface="+mj-lt"/>
              </a:defRPr>
            </a:lvl1pPr>
          </a:lstStyle>
          <a:p>
            <a:r>
              <a:rPr lang="en-US"/>
              <a:t>*Section Header Pink</a:t>
            </a:r>
            <a:endParaRPr lang="en-GB"/>
          </a:p>
        </p:txBody>
      </p:sp>
    </p:spTree>
    <p:extLst>
      <p:ext uri="{BB962C8B-B14F-4D97-AF65-F5344CB8AC3E}">
        <p14:creationId xmlns:p14="http://schemas.microsoft.com/office/powerpoint/2010/main" val="28541561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Whit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7990" y="3420003"/>
            <a:ext cx="7920000" cy="2087563"/>
          </a:xfrm>
          <a:prstGeom prst="rect">
            <a:avLst/>
          </a:prstGeom>
        </p:spPr>
        <p:txBody>
          <a:bodyPr lIns="144000">
            <a:normAutofit/>
          </a:bodyPr>
          <a:lstStyle>
            <a:lvl1pPr marL="0" indent="0">
              <a:buSzPct val="100000"/>
              <a:buFontTx/>
              <a:buNone/>
              <a:defRPr sz="2400" b="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2" name="Title 1"/>
          <p:cNvSpPr>
            <a:spLocks noGrp="1"/>
          </p:cNvSpPr>
          <p:nvPr>
            <p:ph type="title" hasCustomPrompt="1"/>
          </p:nvPr>
        </p:nvSpPr>
        <p:spPr>
          <a:xfrm>
            <a:off x="407988" y="1304928"/>
            <a:ext cx="7920000" cy="2115301"/>
          </a:xfrm>
        </p:spPr>
        <p:txBody>
          <a:bodyPr anchor="b">
            <a:normAutofit/>
          </a:bodyPr>
          <a:lstStyle>
            <a:lvl1pPr algn="l">
              <a:lnSpc>
                <a:spcPct val="100000"/>
              </a:lnSpc>
              <a:defRPr sz="3200" spc="0" baseline="0">
                <a:solidFill>
                  <a:srgbClr val="ED3293"/>
                </a:solidFill>
                <a:latin typeface="+mj-lt"/>
              </a:defRPr>
            </a:lvl1pPr>
          </a:lstStyle>
          <a:p>
            <a:r>
              <a:rPr lang="en-US"/>
              <a:t>+Section Header White</a:t>
            </a:r>
            <a:endParaRPr lang="en-GB"/>
          </a:p>
        </p:txBody>
      </p:sp>
    </p:spTree>
    <p:extLst>
      <p:ext uri="{BB962C8B-B14F-4D97-AF65-F5344CB8AC3E}">
        <p14:creationId xmlns:p14="http://schemas.microsoft.com/office/powerpoint/2010/main" val="22289856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nk Blank">
    <p:bg>
      <p:bgPr>
        <a:solidFill>
          <a:srgbClr val="DE007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nk Blank with 1s">
    <p:bg>
      <p:bgPr>
        <a:solidFill>
          <a:srgbClr val="DE007B"/>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BEFF89F-C328-AFBA-36AF-BC7228F69030}"/>
              </a:ext>
            </a:extLst>
          </p:cNvPr>
          <p:cNvPicPr>
            <a:picLocks noGrp="1" noRot="1" noChangeAspect="1" noMove="1" noResize="1" noEditPoints="1" noAdjustHandles="1" noChangeArrowheads="1" noChangeShapeType="1" noCrop="1"/>
          </p:cNvPicPr>
          <p:nvPr userDrawn="1"/>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263288"/>
            <a:ext cx="11480606" cy="5949942"/>
          </a:xfrm>
          <a:prstGeom prst="rect">
            <a:avLst/>
          </a:prstGeom>
        </p:spPr>
      </p:pic>
    </p:spTree>
    <p:extLst>
      <p:ext uri="{BB962C8B-B14F-4D97-AF65-F5344CB8AC3E}">
        <p14:creationId xmlns:p14="http://schemas.microsoft.com/office/powerpoint/2010/main" val="1647751892"/>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Footer Placeholder" hidden="1"/>
          <p:cNvSpPr>
            <a:spLocks noGrp="1"/>
          </p:cNvSpPr>
          <p:nvPr>
            <p:ph type="sldNum" sz="quarter" idx="4"/>
          </p:nvPr>
        </p:nvSpPr>
        <p:spPr bwMode="auto">
          <a:xfrm>
            <a:off x="11662427" y="6489432"/>
            <a:ext cx="407985" cy="180000"/>
          </a:xfrm>
          <a:prstGeom prst="rect">
            <a:avLst/>
          </a:prstGeom>
        </p:spPr>
        <p:txBody>
          <a:bodyPr vert="horz" lIns="36000" tIns="36000" rIns="144000" bIns="36000" rtlCol="0" anchor="ctr"/>
          <a:lstStyle>
            <a:lvl1pPr algn="r">
              <a:defRPr sz="1050">
                <a:solidFill>
                  <a:srgbClr val="B2B2B2"/>
                </a:solidFill>
              </a:defRPr>
            </a:lvl1pPr>
          </a:lstStyle>
          <a:p>
            <a:fld id="{BA82442A-C220-4C85-A087-94A04BDFA416}" type="slidenum">
              <a:rPr lang="en-GB" smtClean="0"/>
              <a:pPr/>
              <a:t>‹#›</a:t>
            </a:fld>
            <a:endParaRPr lang="en-GB" sz="1000"/>
          </a:p>
        </p:txBody>
      </p:sp>
      <p:sp>
        <p:nvSpPr>
          <p:cNvPr id="140" name="*Date Footer Placeholder" hidden="1"/>
          <p:cNvSpPr>
            <a:spLocks noGrp="1"/>
          </p:cNvSpPr>
          <p:nvPr>
            <p:ph type="dt" sz="half" idx="2"/>
          </p:nvPr>
        </p:nvSpPr>
        <p:spPr bwMode="auto">
          <a:xfrm>
            <a:off x="10102414" y="6489436"/>
            <a:ext cx="1560013" cy="180000"/>
          </a:xfrm>
          <a:prstGeom prst="rect">
            <a:avLst/>
          </a:prstGeom>
        </p:spPr>
        <p:txBody>
          <a:bodyPr vert="horz" lIns="36000" tIns="36000" rIns="36000" bIns="36000" rtlCol="0" anchor="ctr"/>
          <a:lstStyle>
            <a:lvl1pPr algn="r">
              <a:defRPr sz="900">
                <a:solidFill>
                  <a:srgbClr val="B2B2B2"/>
                </a:solidFill>
              </a:defRPr>
            </a:lvl1pPr>
          </a:lstStyle>
          <a:p>
            <a:r>
              <a:rPr lang="en-US"/>
              <a:t>© System1 Group PLC</a:t>
            </a:r>
            <a:endParaRPr lang="en-GB"/>
          </a:p>
        </p:txBody>
      </p:sp>
      <p:sp>
        <p:nvSpPr>
          <p:cNvPr id="5" name="*Footer Placeholder" hidden="1"/>
          <p:cNvSpPr>
            <a:spLocks noGrp="1"/>
          </p:cNvSpPr>
          <p:nvPr>
            <p:ph type="ftr" sz="quarter" idx="3"/>
          </p:nvPr>
        </p:nvSpPr>
        <p:spPr bwMode="auto">
          <a:xfrm>
            <a:off x="1379134" y="6489859"/>
            <a:ext cx="3787982" cy="180000"/>
          </a:xfrm>
          <a:prstGeom prst="rect">
            <a:avLst/>
          </a:prstGeom>
        </p:spPr>
        <p:txBody>
          <a:bodyPr vert="horz" lIns="36000" tIns="36000" rIns="144000" bIns="36000" rtlCol="0" anchor="ctr"/>
          <a:lstStyle>
            <a:lvl1pPr algn="l">
              <a:defRPr sz="900">
                <a:solidFill>
                  <a:srgbClr val="B2B2B2"/>
                </a:solidFill>
              </a:defRPr>
            </a:lvl1pPr>
          </a:lstStyle>
          <a:p>
            <a:r>
              <a:rPr lang="en-GB"/>
              <a:t>Add Client | Presentation Title </a:t>
            </a:r>
          </a:p>
        </p:txBody>
      </p:sp>
      <p:sp>
        <p:nvSpPr>
          <p:cNvPr id="42" name="Slide Number Placeholde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43" name="© System1 Group Text"/>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sp>
        <p:nvSpPr>
          <p:cNvPr id="2" name="Title Placeholder 1"/>
          <p:cNvSpPr>
            <a:spLocks noGrp="1"/>
          </p:cNvSpPr>
          <p:nvPr>
            <p:ph type="title"/>
          </p:nvPr>
        </p:nvSpPr>
        <p:spPr>
          <a:xfrm>
            <a:off x="272403" y="100703"/>
            <a:ext cx="11656072" cy="846327"/>
          </a:xfrm>
          <a:prstGeom prst="rect">
            <a:avLst/>
          </a:prstGeom>
          <a:noFill/>
          <a:ln w="3175">
            <a:noFill/>
            <a:prstDash val="solid"/>
            <a:miter lim="800000"/>
          </a:ln>
        </p:spPr>
        <p:txBody>
          <a:bodyPr vert="horz" lIns="144000" tIns="36000" rIns="108000" bIns="36000" rtlCol="0" anchor="ctr" anchorCtr="0">
            <a:noAutofit/>
          </a:bodyPr>
          <a:lstStyle/>
          <a:p>
            <a:r>
              <a:rPr lang="en-US"/>
              <a:t>Click to edit Master title style</a:t>
            </a:r>
            <a:endParaRPr lang="en-GB"/>
          </a:p>
        </p:txBody>
      </p:sp>
      <p:sp>
        <p:nvSpPr>
          <p:cNvPr id="16" name="Text Placeholder 3" hidden="1">
            <a:extLst>
              <a:ext uri="{FF2B5EF4-FFF2-40B4-BE49-F238E27FC236}">
                <a16:creationId xmlns:a16="http://schemas.microsoft.com/office/drawing/2014/main" id="{4423B05B-92FE-2585-B4D8-37743A417BE7}"/>
              </a:ext>
            </a:extLst>
          </p:cNvPr>
          <p:cNvSpPr txBox="1">
            <a:spLocks/>
          </p:cNvSpPr>
          <p:nvPr userDrawn="1"/>
        </p:nvSpPr>
        <p:spPr>
          <a:xfrm>
            <a:off x="407988" y="1341781"/>
            <a:ext cx="7740000" cy="4679999"/>
          </a:xfrm>
          <a:prstGeom prst="rect">
            <a:avLst/>
          </a:prstGeom>
          <a:ln>
            <a:solidFill>
              <a:schemeClr val="accent1"/>
            </a:solidFill>
          </a:ln>
        </p:spPr>
        <p:txBody>
          <a:bodyPr vert="horz" lIns="91440" tIns="45720" rIns="91440" bIns="45720" rtlCol="0">
            <a:normAutofit/>
          </a:bodyPr>
          <a:lstStyle>
            <a:lvl1pPr marL="108000" marR="0" indent="-108000" algn="l" defTabSz="914400" rtl="0" eaLnBrk="1" fontAlgn="auto" latinLnBrk="0" hangingPunct="1">
              <a:lnSpc>
                <a:spcPct val="100000"/>
              </a:lnSpc>
              <a:spcBef>
                <a:spcPts val="1200"/>
              </a:spcBef>
              <a:spcAft>
                <a:spcPts val="0"/>
              </a:spcAft>
              <a:buClr>
                <a:schemeClr val="tx2"/>
              </a:buClr>
              <a:buSzPct val="100000"/>
              <a:buFont typeface="Arial" panose="020B0604020202020204" pitchFamily="34" charset="0"/>
              <a:buChar char="​"/>
              <a:tabLst/>
              <a:defRPr sz="1600" kern="1200" baseline="0">
                <a:solidFill>
                  <a:schemeClr val="tx1"/>
                </a:solidFill>
                <a:latin typeface="+mn-lt"/>
                <a:ea typeface="+mn-ea"/>
                <a:cs typeface="Arial" panose="020B0604020202020204" pitchFamily="34" charset="0"/>
              </a:defRPr>
            </a:lvl1pPr>
            <a:lvl2pPr marL="108000" indent="-108000" algn="l" defTabSz="914400" rtl="0" eaLnBrk="1" latinLnBrk="0" hangingPunct="1">
              <a:lnSpc>
                <a:spcPct val="100000"/>
              </a:lnSpc>
              <a:spcBef>
                <a:spcPts val="1200"/>
              </a:spcBef>
              <a:buClr>
                <a:schemeClr val="tx2"/>
              </a:buClr>
              <a:buSzPct val="100000"/>
              <a:buFont typeface="Arial" panose="020B0604020202020204" pitchFamily="34" charset="0"/>
              <a:buChar char="​"/>
              <a:defRPr sz="1600" b="1" kern="1200">
                <a:solidFill>
                  <a:schemeClr val="tx2"/>
                </a:solidFill>
                <a:latin typeface="+mn-lt"/>
                <a:ea typeface="+mn-ea"/>
                <a:cs typeface="Arial" panose="020B0604020202020204" pitchFamily="34" charset="0"/>
              </a:defRPr>
            </a:lvl2pPr>
            <a:lvl3pPr marL="449263" indent="-306388" algn="l" defTabSz="914400" rtl="0" eaLnBrk="1" latinLnBrk="0" hangingPunct="1">
              <a:lnSpc>
                <a:spcPct val="100000"/>
              </a:lnSpc>
              <a:spcBef>
                <a:spcPts val="1200"/>
              </a:spcBef>
              <a:buClr>
                <a:schemeClr val="tx2"/>
              </a:buClr>
              <a:buSzPct val="100000"/>
              <a:buFont typeface="Wingdings" panose="05000000000000000000" pitchFamily="2" charset="2"/>
              <a:buChar char="«"/>
              <a:defRPr sz="1600" kern="1200">
                <a:solidFill>
                  <a:schemeClr val="tx1"/>
                </a:solidFill>
                <a:latin typeface="+mn-lt"/>
                <a:ea typeface="+mn-ea"/>
                <a:cs typeface="Arial" panose="020B0604020202020204" pitchFamily="34" charset="0"/>
              </a:defRPr>
            </a:lvl3pPr>
            <a:lvl4pPr marL="449263" indent="-268288"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D4EA766-6A9C-5379-4FF6-7C7E5C489FA8}"/>
              </a:ext>
            </a:extLst>
          </p:cNvPr>
          <p:cNvSpPr>
            <a:spLocks noGrp="1"/>
          </p:cNvSpPr>
          <p:nvPr>
            <p:ph type="body" idx="1"/>
          </p:nvPr>
        </p:nvSpPr>
        <p:spPr>
          <a:xfrm>
            <a:off x="407988" y="1341780"/>
            <a:ext cx="7740000" cy="4679999"/>
          </a:xfrm>
          <a:prstGeom prst="rect">
            <a:avLst/>
          </a:prstGeom>
        </p:spPr>
        <p:txBody>
          <a:bodyPr vert="horz" lIns="91440" tIns="45720" rIns="91440" bIns="45720" rtlCol="0">
            <a:normAutofit/>
          </a:bodyPr>
          <a:lstStyle/>
          <a:p>
            <a:pPr lvl="0"/>
            <a:r>
              <a:rPr lang="en-GB" dirty="0"/>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dirty="0" err="1"/>
              <a:t>Shift+Tab</a:t>
            </a:r>
            <a:r>
              <a:rPr lang="en-GB" dirty="0"/>
              <a:t>’ to toggle back through</a:t>
            </a:r>
            <a:r>
              <a:rPr lang="en-US" dirty="0"/>
              <a: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9FD89D30-F001-3296-CDCC-C0A78B26B26E}"/>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302986" y="6336981"/>
            <a:ext cx="1094493" cy="375255"/>
          </a:xfrm>
          <a:prstGeom prst="rect">
            <a:avLst/>
          </a:prstGeom>
        </p:spPr>
      </p:pic>
      <p:pic>
        <p:nvPicPr>
          <p:cNvPr id="4" name="Picture 3" descr="A blue circle in the dark&#10;&#10;Description automatically generated">
            <a:extLst>
              <a:ext uri="{FF2B5EF4-FFF2-40B4-BE49-F238E27FC236}">
                <a16:creationId xmlns:a16="http://schemas.microsoft.com/office/drawing/2014/main" id="{12B1F505-B88E-531B-C0FF-40056432B172}"/>
              </a:ext>
            </a:extLst>
          </p:cNvPr>
          <p:cNvPicPr>
            <a:picLocks noChangeAspect="1"/>
          </p:cNvPicPr>
          <p:nvPr userDrawn="1"/>
        </p:nvPicPr>
        <p:blipFill>
          <a:blip r:embed="rId31"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spTree>
    <p:extLst>
      <p:ext uri="{BB962C8B-B14F-4D97-AF65-F5344CB8AC3E}">
        <p14:creationId xmlns:p14="http://schemas.microsoft.com/office/powerpoint/2010/main" val="1713605825"/>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 id="2147484862" r:id="rId14"/>
    <p:sldLayoutId id="2147484863" r:id="rId15"/>
    <p:sldLayoutId id="2147484864" r:id="rId16"/>
    <p:sldLayoutId id="2147484865" r:id="rId17"/>
    <p:sldLayoutId id="2147484866" r:id="rId18"/>
    <p:sldLayoutId id="2147484867" r:id="rId19"/>
    <p:sldLayoutId id="2147484868" r:id="rId20"/>
    <p:sldLayoutId id="2147484869" r:id="rId21"/>
    <p:sldLayoutId id="2147484870" r:id="rId22"/>
    <p:sldLayoutId id="2147484871" r:id="rId23"/>
    <p:sldLayoutId id="2147484872" r:id="rId24"/>
    <p:sldLayoutId id="2147484873" r:id="rId25"/>
    <p:sldLayoutId id="2147484874" r:id="rId26"/>
    <p:sldLayoutId id="2147484875" r:id="rId27"/>
  </p:sldLayoutIdLst>
  <p:transition>
    <p:fade/>
  </p:transition>
  <p:hf hdr="0"/>
  <p:txStyles>
    <p:titleStyle>
      <a:lvl1pPr algn="ctr" defTabSz="914400" rtl="0" eaLnBrk="1" latinLnBrk="0" hangingPunct="1">
        <a:lnSpc>
          <a:spcPct val="85000"/>
        </a:lnSpc>
        <a:spcBef>
          <a:spcPct val="0"/>
        </a:spcBef>
        <a:buNone/>
        <a:defRPr sz="2400" b="0" kern="1200">
          <a:solidFill>
            <a:srgbClr val="ED3293"/>
          </a:solidFill>
          <a:latin typeface="+mj-lt"/>
          <a:ea typeface="+mj-ea"/>
          <a:cs typeface="Arial" panose="020B0604020202020204" pitchFamily="34" charset="0"/>
        </a:defRPr>
      </a:lvl1pPr>
    </p:titleStyle>
    <p:bodyStyle>
      <a:lvl1pPr marL="108000" marR="0" indent="-108000" algn="l" defTabSz="914400" rtl="0" eaLnBrk="1" fontAlgn="auto" latinLnBrk="0" hangingPunct="1">
        <a:lnSpc>
          <a:spcPct val="100000"/>
        </a:lnSpc>
        <a:spcBef>
          <a:spcPts val="1200"/>
        </a:spcBef>
        <a:spcAft>
          <a:spcPts val="0"/>
        </a:spcAft>
        <a:buClr>
          <a:schemeClr val="tx2"/>
        </a:buClr>
        <a:buSzPct val="100000"/>
        <a:buFont typeface="Arial" panose="020B0604020202020204" pitchFamily="34" charset="0"/>
        <a:buChar char="​"/>
        <a:tabLst/>
        <a:defRPr sz="1800" kern="1200" baseline="0">
          <a:solidFill>
            <a:schemeClr val="tx1"/>
          </a:solidFill>
          <a:latin typeface="+mn-lt"/>
          <a:ea typeface="+mn-ea"/>
          <a:cs typeface="Arial" panose="020B0604020202020204" pitchFamily="34" charset="0"/>
        </a:defRPr>
      </a:lvl1pPr>
      <a:lvl2pPr marL="108000" indent="-108000" algn="l" defTabSz="914400" rtl="0" eaLnBrk="1" latinLnBrk="0" hangingPunct="1">
        <a:lnSpc>
          <a:spcPct val="100000"/>
        </a:lnSpc>
        <a:spcBef>
          <a:spcPts val="1200"/>
        </a:spcBef>
        <a:buClr>
          <a:schemeClr val="tx2"/>
        </a:buClr>
        <a:buSzPct val="100000"/>
        <a:buFont typeface="Arial" panose="020B0604020202020204" pitchFamily="34" charset="0"/>
        <a:buChar char="​"/>
        <a:defRPr sz="1800" b="1" kern="1200">
          <a:solidFill>
            <a:schemeClr val="tx2"/>
          </a:solidFill>
          <a:latin typeface="+mn-lt"/>
          <a:ea typeface="+mn-ea"/>
          <a:cs typeface="Arial" panose="020B0604020202020204" pitchFamily="34" charset="0"/>
        </a:defRPr>
      </a:lvl2pPr>
      <a:lvl3pPr marL="449263" indent="-306388" algn="l" defTabSz="914400" rtl="0" eaLnBrk="1" latinLnBrk="0" hangingPunct="1">
        <a:lnSpc>
          <a:spcPct val="100000"/>
        </a:lnSpc>
        <a:spcBef>
          <a:spcPts val="1200"/>
        </a:spcBef>
        <a:buClr>
          <a:schemeClr val="tx2"/>
        </a:buClr>
        <a:buSzPct val="100000"/>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449263" indent="-268288" algn="l" defTabSz="914400" rtl="0" eaLnBrk="1" latinLnBrk="0" hangingPunct="1">
        <a:lnSpc>
          <a:spcPct val="100000"/>
        </a:lnSpc>
        <a:spcBef>
          <a:spcPts val="1200"/>
        </a:spcBef>
        <a:buClr>
          <a:schemeClr val="tx2"/>
        </a:buClr>
        <a:buSzPct val="100000"/>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1200"/>
        </a:spcBef>
        <a:buClr>
          <a:schemeClr val="tx2"/>
        </a:buClr>
        <a:buSzPct val="100000"/>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5ACBF0"/>
          </p15:clr>
        </p15:guide>
        <p15:guide id="4" pos="7514">
          <p15:clr>
            <a:srgbClr val="5ACBF0"/>
          </p15:clr>
        </p15:guide>
        <p15:guide id="5" pos="7423">
          <p15:clr>
            <a:srgbClr val="5ACBF0"/>
          </p15:clr>
        </p15:guide>
        <p15:guide id="8" orient="horz" pos="3929">
          <p15:clr>
            <a:srgbClr val="5ACBF0"/>
          </p15:clr>
        </p15:guide>
        <p15:guide id="10" pos="257">
          <p15:clr>
            <a:srgbClr val="5ACBF0"/>
          </p15:clr>
        </p15:guide>
        <p15:guide id="11" orient="horz" pos="164">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1.sv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chart" Target="../charts/chart1.xml"/><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5.sv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1.svg"/><Relationship Id="rId7" Type="http://schemas.openxmlformats.org/officeDocument/2006/relationships/image" Target="../media/image28.png"/><Relationship Id="rId12" Type="http://schemas.openxmlformats.org/officeDocument/2006/relationships/chart" Target="../charts/chart2.xml"/><Relationship Id="rId17"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37.sv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3.jpe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2.jpeg"/><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31.jpe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3.svg"/><Relationship Id="rId3" Type="http://schemas.microsoft.com/office/2007/relationships/media" Target="../media/media3.mp4"/><Relationship Id="rId7" Type="http://schemas.openxmlformats.org/officeDocument/2006/relationships/image" Target="../media/image21.svg"/><Relationship Id="rId12"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11" Type="http://schemas.openxmlformats.org/officeDocument/2006/relationships/image" Target="../media/image41.png"/><Relationship Id="rId5" Type="http://schemas.openxmlformats.org/officeDocument/2006/relationships/slideLayout" Target="../slideLayouts/slideLayout16.xml"/><Relationship Id="rId10" Type="http://schemas.openxmlformats.org/officeDocument/2006/relationships/image" Target="../media/image27.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svg"/><Relationship Id="rId3" Type="http://schemas.openxmlformats.org/officeDocument/2006/relationships/image" Target="../media/image21.svg"/><Relationship Id="rId7" Type="http://schemas.openxmlformats.org/officeDocument/2006/relationships/image" Target="../media/image37.svg"/><Relationship Id="rId12"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47.jpeg"/><Relationship Id="rId5" Type="http://schemas.openxmlformats.org/officeDocument/2006/relationships/chart" Target="../charts/chart3.xml"/><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45.jpe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image" Target="../media/image21.svg"/><Relationship Id="rId7" Type="http://schemas.openxmlformats.org/officeDocument/2006/relationships/image" Target="../media/image52.png"/><Relationship Id="rId12" Type="http://schemas.openxmlformats.org/officeDocument/2006/relationships/hyperlink" Target="https://system1group.com/compound-creativity-system1-ipa" TargetMode="External"/><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54.jpe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C06AEC-566D-48EC-8AE5-DFE10AA29EC3}"/>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7" name="Rectangle: Rounded Corners 6">
            <a:extLst>
              <a:ext uri="{FF2B5EF4-FFF2-40B4-BE49-F238E27FC236}">
                <a16:creationId xmlns:a16="http://schemas.microsoft.com/office/drawing/2014/main" id="{924C2723-6281-CCDE-FC61-C54AA0D0B790}"/>
              </a:ext>
            </a:extLst>
          </p:cNvPr>
          <p:cNvSpPr/>
          <p:nvPr/>
        </p:nvSpPr>
        <p:spPr bwMode="gray">
          <a:xfrm rot="610454">
            <a:off x="7323997" y="2265317"/>
            <a:ext cx="1799182" cy="3568700"/>
          </a:xfrm>
          <a:prstGeom prst="roundRect">
            <a:avLst>
              <a:gd name="adj" fmla="val 2691"/>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pic>
        <p:nvPicPr>
          <p:cNvPr id="8" name="TikTok stim">
            <a:hlinkClick r:id="" action="ppaction://media"/>
            <a:extLst>
              <a:ext uri="{FF2B5EF4-FFF2-40B4-BE49-F238E27FC236}">
                <a16:creationId xmlns:a16="http://schemas.microsoft.com/office/drawing/2014/main" id="{AB1C1930-8746-D646-770A-721391405D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610454">
            <a:off x="7316377" y="2399952"/>
            <a:ext cx="1799182" cy="3199530"/>
          </a:xfrm>
          <a:prstGeom prst="rect">
            <a:avLst/>
          </a:prstGeom>
        </p:spPr>
      </p:pic>
      <p:pic>
        <p:nvPicPr>
          <p:cNvPr id="16" name="Picture 15">
            <a:extLst>
              <a:ext uri="{FF2B5EF4-FFF2-40B4-BE49-F238E27FC236}">
                <a16:creationId xmlns:a16="http://schemas.microsoft.com/office/drawing/2014/main" id="{BF88F45C-2926-AFFC-7A4C-776A9157D8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10454">
            <a:off x="5541462" y="1910998"/>
            <a:ext cx="4251512" cy="5420677"/>
          </a:xfrm>
          <a:custGeom>
            <a:avLst/>
            <a:gdLst>
              <a:gd name="connsiteX0" fmla="*/ 0 w 4251512"/>
              <a:gd name="connsiteY0" fmla="*/ 0 h 5420677"/>
              <a:gd name="connsiteX1" fmla="*/ 4251512 w 4251512"/>
              <a:gd name="connsiteY1" fmla="*/ 0 h 5420677"/>
              <a:gd name="connsiteX2" fmla="*/ 4251512 w 4251512"/>
              <a:gd name="connsiteY2" fmla="*/ 5420677 h 5420677"/>
              <a:gd name="connsiteX3" fmla="*/ 4023264 w 4251512"/>
              <a:gd name="connsiteY3" fmla="*/ 5420677 h 5420677"/>
              <a:gd name="connsiteX4" fmla="*/ 3887915 w 4251512"/>
              <a:gd name="connsiteY4" fmla="*/ 4666491 h 5420677"/>
              <a:gd name="connsiteX5" fmla="*/ 0 w 4251512"/>
              <a:gd name="connsiteY5" fmla="*/ 5364232 h 54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1512" h="5420677">
                <a:moveTo>
                  <a:pt x="0" y="0"/>
                </a:moveTo>
                <a:lnTo>
                  <a:pt x="4251512" y="0"/>
                </a:lnTo>
                <a:lnTo>
                  <a:pt x="4251512" y="5420677"/>
                </a:lnTo>
                <a:lnTo>
                  <a:pt x="4023264" y="5420677"/>
                </a:lnTo>
                <a:lnTo>
                  <a:pt x="3887915" y="4666491"/>
                </a:lnTo>
                <a:lnTo>
                  <a:pt x="0" y="5364232"/>
                </a:lnTo>
                <a:close/>
              </a:path>
            </a:pathLst>
          </a:custGeom>
        </p:spPr>
      </p:pic>
      <p:sp>
        <p:nvSpPr>
          <p:cNvPr id="5" name="Text Placeholder 4">
            <a:extLst>
              <a:ext uri="{FF2B5EF4-FFF2-40B4-BE49-F238E27FC236}">
                <a16:creationId xmlns:a16="http://schemas.microsoft.com/office/drawing/2014/main" id="{3220E654-E4C9-0EE9-1B31-BD80C409AFA8}"/>
              </a:ext>
            </a:extLst>
          </p:cNvPr>
          <p:cNvSpPr>
            <a:spLocks noGrp="1"/>
          </p:cNvSpPr>
          <p:nvPr>
            <p:ph type="body" idx="1"/>
          </p:nvPr>
        </p:nvSpPr>
        <p:spPr>
          <a:xfrm>
            <a:off x="407990" y="3084723"/>
            <a:ext cx="5142178" cy="2087563"/>
          </a:xfrm>
        </p:spPr>
        <p:txBody>
          <a:bodyPr vert="horz" lIns="144000" tIns="45720" rIns="91440" bIns="45720" rtlCol="0" anchor="t">
            <a:normAutofit/>
          </a:bodyPr>
          <a:lstStyle/>
          <a:p>
            <a:r>
              <a:rPr lang="en-GB" sz="2000" dirty="0">
                <a:solidFill>
                  <a:schemeClr val="accent1">
                    <a:lumMod val="20000"/>
                    <a:lumOff val="80000"/>
                  </a:schemeClr>
                </a:solidFill>
                <a:ea typeface="+mn-lt"/>
                <a:cs typeface="+mn-lt"/>
              </a:rPr>
              <a:t>Unpacking the 5-Star Formula for Effective TikTok Cut-Downs</a:t>
            </a:r>
            <a:endParaRPr lang="en-US" dirty="0">
              <a:solidFill>
                <a:schemeClr val="accent1">
                  <a:lumMod val="20000"/>
                  <a:lumOff val="80000"/>
                </a:schemeClr>
              </a:solidFill>
            </a:endParaRPr>
          </a:p>
        </p:txBody>
      </p:sp>
      <p:sp>
        <p:nvSpPr>
          <p:cNvPr id="4" name="Title 3">
            <a:extLst>
              <a:ext uri="{FF2B5EF4-FFF2-40B4-BE49-F238E27FC236}">
                <a16:creationId xmlns:a16="http://schemas.microsoft.com/office/drawing/2014/main" id="{5F3E7774-B3BB-06C2-B526-5BAECB840355}"/>
              </a:ext>
            </a:extLst>
          </p:cNvPr>
          <p:cNvSpPr>
            <a:spLocks noGrp="1"/>
          </p:cNvSpPr>
          <p:nvPr>
            <p:ph type="title"/>
          </p:nvPr>
        </p:nvSpPr>
        <p:spPr>
          <a:xfrm>
            <a:off x="407988" y="766449"/>
            <a:ext cx="7920000" cy="2115301"/>
          </a:xfrm>
        </p:spPr>
        <p:txBody>
          <a:bodyPr>
            <a:normAutofit/>
          </a:bodyPr>
          <a:lstStyle/>
          <a:p>
            <a:pPr>
              <a:lnSpc>
                <a:spcPct val="80000"/>
              </a:lnSpc>
            </a:pPr>
            <a:r>
              <a:rPr lang="en-GB" sz="3600" dirty="0">
                <a:cs typeface="Arial"/>
              </a:rPr>
              <a:t>Very Makes it Sparkle</a:t>
            </a:r>
            <a:br>
              <a:rPr lang="en-GB" sz="3600" dirty="0">
                <a:cs typeface="Arial"/>
              </a:rPr>
            </a:br>
            <a:r>
              <a:rPr lang="en-GB" sz="3600" dirty="0">
                <a:cs typeface="Arial"/>
              </a:rPr>
              <a:t>on TikTok</a:t>
            </a:r>
            <a:endParaRPr lang="en-US" dirty="0"/>
          </a:p>
        </p:txBody>
      </p:sp>
      <p:pic>
        <p:nvPicPr>
          <p:cNvPr id="10" name="Picture 9" descr="A blue circle in the dark&#10;&#10;Description automatically generated">
            <a:extLst>
              <a:ext uri="{FF2B5EF4-FFF2-40B4-BE49-F238E27FC236}">
                <a16:creationId xmlns:a16="http://schemas.microsoft.com/office/drawing/2014/main" id="{573BABFC-2EE5-C60E-7492-81D6B2803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509" y="4819524"/>
            <a:ext cx="2201848" cy="918582"/>
          </a:xfrm>
          <a:prstGeom prst="rect">
            <a:avLst/>
          </a:prstGeom>
        </p:spPr>
      </p:pic>
      <p:pic>
        <p:nvPicPr>
          <p:cNvPr id="12" name="Graphic 11">
            <a:extLst>
              <a:ext uri="{FF2B5EF4-FFF2-40B4-BE49-F238E27FC236}">
                <a16:creationId xmlns:a16="http://schemas.microsoft.com/office/drawing/2014/main" id="{CF0A6616-D407-FEEE-B6A0-D3AE844DFD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656" y="4965675"/>
            <a:ext cx="1461138" cy="511894"/>
          </a:xfrm>
          <a:prstGeom prst="rect">
            <a:avLst/>
          </a:prstGeom>
        </p:spPr>
      </p:pic>
      <p:pic>
        <p:nvPicPr>
          <p:cNvPr id="13" name="Picture 2">
            <a:extLst>
              <a:ext uri="{FF2B5EF4-FFF2-40B4-BE49-F238E27FC236}">
                <a16:creationId xmlns:a16="http://schemas.microsoft.com/office/drawing/2014/main" id="{94CC629B-734A-409D-5294-0626FB1980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650666" y="303806"/>
            <a:ext cx="1179284" cy="1179284"/>
          </a:xfrm>
          <a:prstGeom prst="rect">
            <a:avLst/>
          </a:prstGeom>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5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endCondLst>
                    <p:cond evt="onNext" delay="0">
                      <p:tgtEl>
                        <p:sldTgt/>
                      </p:tgtEl>
                    </p:cond>
                  </p:end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E007B"/>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CE04156-B643-82EA-C20C-9876BB7CA9F4}"/>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3" name="Rectangle 42">
            <a:extLst>
              <a:ext uri="{FF2B5EF4-FFF2-40B4-BE49-F238E27FC236}">
                <a16:creationId xmlns:a16="http://schemas.microsoft.com/office/drawing/2014/main" id="{28FBF362-B329-12AF-84B2-5FE871FDFC0F}"/>
              </a:ext>
            </a:extLst>
          </p:cNvPr>
          <p:cNvSpPr/>
          <p:nvPr/>
        </p:nvSpPr>
        <p:spPr bwMode="gray">
          <a:xfrm>
            <a:off x="518432" y="4648063"/>
            <a:ext cx="2374787" cy="45719"/>
          </a:xfrm>
          <a:prstGeom prst="rect">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2" name="Rectangle 41">
            <a:extLst>
              <a:ext uri="{FF2B5EF4-FFF2-40B4-BE49-F238E27FC236}">
                <a16:creationId xmlns:a16="http://schemas.microsoft.com/office/drawing/2014/main" id="{66894E86-2CCD-C9F4-687F-21176E58E377}"/>
              </a:ext>
            </a:extLst>
          </p:cNvPr>
          <p:cNvSpPr/>
          <p:nvPr/>
        </p:nvSpPr>
        <p:spPr bwMode="gray">
          <a:xfrm>
            <a:off x="518432" y="1857238"/>
            <a:ext cx="1563751" cy="45719"/>
          </a:xfrm>
          <a:prstGeom prst="rect">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 name="Title 3">
            <a:extLst>
              <a:ext uri="{FF2B5EF4-FFF2-40B4-BE49-F238E27FC236}">
                <a16:creationId xmlns:a16="http://schemas.microsoft.com/office/drawing/2014/main" id="{77C00122-D761-6F01-C842-196E7527C700}"/>
              </a:ext>
            </a:extLst>
          </p:cNvPr>
          <p:cNvSpPr>
            <a:spLocks noGrp="1"/>
          </p:cNvSpPr>
          <p:nvPr>
            <p:ph type="title"/>
          </p:nvPr>
        </p:nvSpPr>
        <p:spPr/>
        <p:txBody>
          <a:bodyPr/>
          <a:lstStyle/>
          <a:p>
            <a:r>
              <a:rPr lang="en-GB" dirty="0">
                <a:solidFill>
                  <a:schemeClr val="bg1"/>
                </a:solidFill>
                <a:cs typeface="Arial"/>
              </a:rPr>
              <a:t>Very successfully used showmanship features to</a:t>
            </a:r>
            <a:br>
              <a:rPr lang="en-GB" dirty="0"/>
            </a:br>
            <a:r>
              <a:rPr lang="en-GB" dirty="0">
                <a:solidFill>
                  <a:schemeClr val="bg1"/>
                </a:solidFill>
                <a:cs typeface="Arial"/>
              </a:rPr>
              <a:t>entertain &amp; create a 5-Star TikTok cut-down ad!</a:t>
            </a:r>
            <a:endParaRPr lang="en-US" dirty="0">
              <a:solidFill>
                <a:schemeClr val="bg1"/>
              </a:solidFill>
              <a:cs typeface="Arial"/>
            </a:endParaRPr>
          </a:p>
        </p:txBody>
      </p:sp>
      <p:sp>
        <p:nvSpPr>
          <p:cNvPr id="5" name="Slide Number Placeholder">
            <a:extLst>
              <a:ext uri="{FF2B5EF4-FFF2-40B4-BE49-F238E27FC236}">
                <a16:creationId xmlns:a16="http://schemas.microsoft.com/office/drawing/2014/main" id="{A5E3740C-7DE6-B636-0556-7C5BBA2E1E13}"/>
              </a:ext>
            </a:extLst>
          </p:cNvP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2</a:t>
            </a:fld>
            <a:endParaRPr lang="en-GB" sz="800">
              <a:solidFill>
                <a:srgbClr val="B2B2B2"/>
              </a:solidFill>
              <a:latin typeface="+mn-lt"/>
              <a:cs typeface="Arial" panose="020B0604020202020204" pitchFamily="34" charset="0"/>
            </a:endParaRPr>
          </a:p>
        </p:txBody>
      </p:sp>
      <p:sp>
        <p:nvSpPr>
          <p:cNvPr id="6" name="© System1 Group Text">
            <a:extLst>
              <a:ext uri="{FF2B5EF4-FFF2-40B4-BE49-F238E27FC236}">
                <a16:creationId xmlns:a16="http://schemas.microsoft.com/office/drawing/2014/main" id="{2DB20221-D42A-613F-D3D8-6020FD7AB744}"/>
              </a:ext>
            </a:extLst>
          </p:cNvPr>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Graphic 6">
            <a:extLst>
              <a:ext uri="{FF2B5EF4-FFF2-40B4-BE49-F238E27FC236}">
                <a16:creationId xmlns:a16="http://schemas.microsoft.com/office/drawing/2014/main" id="{FBDF7C02-DDE3-6141-01B3-96B30DB93C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pic>
        <p:nvPicPr>
          <p:cNvPr id="9" name="Picture 8" descr="A blue circle in the dark&#10;&#10;Description automatically generated">
            <a:extLst>
              <a:ext uri="{FF2B5EF4-FFF2-40B4-BE49-F238E27FC236}">
                <a16:creationId xmlns:a16="http://schemas.microsoft.com/office/drawing/2014/main" id="{4E390B6C-6E64-B274-0AF4-E0A9558FB44B}"/>
              </a:ext>
            </a:extLst>
          </p:cNvPr>
          <p:cNvPicPr>
            <a:picLocks noChangeAspect="1"/>
          </p:cNvPicPr>
          <p:nvPr/>
        </p:nvPicPr>
        <p:blipFill>
          <a:blip r:embed="rId4"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graphicFrame>
        <p:nvGraphicFramePr>
          <p:cNvPr id="12" name="Chart 11">
            <a:extLst>
              <a:ext uri="{FF2B5EF4-FFF2-40B4-BE49-F238E27FC236}">
                <a16:creationId xmlns:a16="http://schemas.microsoft.com/office/drawing/2014/main" id="{35A3F807-C931-A485-D77F-5D63D3D97DD0}"/>
              </a:ext>
            </a:extLst>
          </p:cNvPr>
          <p:cNvGraphicFramePr>
            <a:graphicFrameLocks/>
          </p:cNvGraphicFramePr>
          <p:nvPr>
            <p:extLst>
              <p:ext uri="{D42A27DB-BD31-4B8C-83A1-F6EECF244321}">
                <p14:modId xmlns:p14="http://schemas.microsoft.com/office/powerpoint/2010/main" val="868701396"/>
              </p:ext>
            </p:extLst>
          </p:nvPr>
        </p:nvGraphicFramePr>
        <p:xfrm>
          <a:off x="5134614" y="2370830"/>
          <a:ext cx="6615545" cy="379952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247780B8-4CC1-DE4A-A756-7B81998E971C}"/>
              </a:ext>
            </a:extLst>
          </p:cNvPr>
          <p:cNvSpPr txBox="1"/>
          <p:nvPr/>
        </p:nvSpPr>
        <p:spPr>
          <a:xfrm>
            <a:off x="5460192" y="1856092"/>
            <a:ext cx="1568531" cy="453183"/>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000" i="0" u="none" strike="noStrike" kern="1200" cap="none" spc="0" normalizeH="0" baseline="0" noProof="0" dirty="0">
                <a:ln>
                  <a:noFill/>
                </a:ln>
                <a:solidFill>
                  <a:srgbClr val="FFFFFF"/>
                </a:solidFill>
                <a:effectLst/>
                <a:uLnTx/>
                <a:uFillTx/>
                <a:ea typeface="+mn-ea"/>
                <a:cs typeface="+mn-cs"/>
              </a:rPr>
              <a:t>Associated with</a:t>
            </a:r>
            <a:br>
              <a:rPr kumimoji="0" lang="en-GB" sz="1000" i="0" u="none" strike="noStrike" kern="1200" cap="none" spc="0" normalizeH="0" baseline="0" noProof="0" dirty="0">
                <a:ln>
                  <a:noFill/>
                </a:ln>
                <a:solidFill>
                  <a:srgbClr val="FFFFFF"/>
                </a:solidFill>
                <a:effectLst/>
                <a:uLnTx/>
                <a:uFillTx/>
                <a:ea typeface="+mn-ea"/>
                <a:cs typeface="+mn-cs"/>
              </a:rPr>
            </a:br>
            <a:r>
              <a:rPr kumimoji="0" lang="en-GB" sz="1000" i="0" u="none" strike="noStrike" kern="1200" cap="none" spc="0" normalizeH="0" baseline="0" noProof="0" dirty="0">
                <a:ln>
                  <a:noFill/>
                </a:ln>
                <a:solidFill>
                  <a:srgbClr val="FFFFFF"/>
                </a:solidFill>
                <a:effectLst/>
                <a:uLnTx/>
                <a:uFillTx/>
                <a:ea typeface="+mn-ea"/>
                <a:cs typeface="+mn-cs"/>
              </a:rPr>
              <a:t>greater </a:t>
            </a:r>
            <a:r>
              <a:rPr kumimoji="0" lang="en-GB" sz="1000" b="1" i="0" u="none" strike="noStrike" kern="1200" cap="none" spc="0" normalizeH="0" baseline="0" noProof="0" dirty="0">
                <a:ln>
                  <a:noFill/>
                </a:ln>
                <a:solidFill>
                  <a:srgbClr val="FFFFFF"/>
                </a:solidFill>
                <a:effectLst/>
                <a:uLnTx/>
                <a:uFillTx/>
                <a:ea typeface="+mn-ea"/>
                <a:cs typeface="+mn-cs"/>
              </a:rPr>
              <a:t>feeling</a:t>
            </a:r>
          </a:p>
        </p:txBody>
      </p:sp>
      <p:sp>
        <p:nvSpPr>
          <p:cNvPr id="14" name="TextBox 13">
            <a:extLst>
              <a:ext uri="{FF2B5EF4-FFF2-40B4-BE49-F238E27FC236}">
                <a16:creationId xmlns:a16="http://schemas.microsoft.com/office/drawing/2014/main" id="{38709712-21F6-0CDB-2B76-8C8AA6F4EB4A}"/>
              </a:ext>
            </a:extLst>
          </p:cNvPr>
          <p:cNvSpPr txBox="1"/>
          <p:nvPr/>
        </p:nvSpPr>
        <p:spPr>
          <a:xfrm>
            <a:off x="10286910" y="5605494"/>
            <a:ext cx="1568531" cy="453183"/>
          </a:xfrm>
          <a:prstGeom prst="rect">
            <a:avLst/>
          </a:prstGeom>
          <a:noFill/>
          <a:ln w="3175">
            <a:noFill/>
            <a:prstDash val="solid"/>
            <a:miter lim="800000"/>
          </a:ln>
        </p:spPr>
        <p:txBody>
          <a:bodyPr vert="horz" wrap="square" lIns="72000" tIns="72000" rIns="72000" bIns="72000" rtlCol="0" anchor="t">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000" i="0" u="none" strike="noStrike" kern="1200" cap="none" spc="0" normalizeH="0" baseline="0" noProof="0" dirty="0">
                <a:ln>
                  <a:noFill/>
                </a:ln>
                <a:solidFill>
                  <a:srgbClr val="FFFFFF"/>
                </a:solidFill>
                <a:effectLst/>
                <a:uLnTx/>
                <a:uFillTx/>
                <a:ea typeface="+mn-ea"/>
                <a:cs typeface="+mn-cs"/>
              </a:rPr>
              <a:t>Associated with</a:t>
            </a:r>
            <a:br>
              <a:rPr kumimoji="0" lang="en-GB" sz="1000" i="0" u="none" strike="noStrike" kern="1200" cap="none" spc="0" normalizeH="0" baseline="0" noProof="0" dirty="0">
                <a:ln>
                  <a:noFill/>
                </a:ln>
                <a:solidFill>
                  <a:srgbClr val="FFFFFF"/>
                </a:solidFill>
                <a:effectLst/>
                <a:uLnTx/>
                <a:uFillTx/>
                <a:ea typeface="+mn-ea"/>
                <a:cs typeface="+mn-cs"/>
              </a:rPr>
            </a:br>
            <a:r>
              <a:rPr kumimoji="0" lang="en-GB" sz="1000" i="0" u="none" strike="noStrike" kern="1200" cap="none" spc="0" normalizeH="0" baseline="0" noProof="0" dirty="0">
                <a:ln>
                  <a:noFill/>
                </a:ln>
                <a:solidFill>
                  <a:srgbClr val="FFFFFF"/>
                </a:solidFill>
                <a:effectLst/>
                <a:uLnTx/>
                <a:uFillTx/>
                <a:ea typeface="+mn-ea"/>
                <a:cs typeface="+mn-cs"/>
              </a:rPr>
              <a:t>greater </a:t>
            </a:r>
            <a:r>
              <a:rPr lang="en-GB" sz="1000" b="1" dirty="0">
                <a:solidFill>
                  <a:srgbClr val="FFFFFF"/>
                </a:solidFill>
              </a:rPr>
              <a:t>attention</a:t>
            </a:r>
            <a:endParaRPr kumimoji="0" lang="en-GB" sz="1000" b="1" i="0" u="none" strike="noStrike" kern="1200" cap="none" spc="0" normalizeH="0" baseline="0" noProof="0" dirty="0">
              <a:ln>
                <a:noFill/>
              </a:ln>
              <a:solidFill>
                <a:srgbClr val="FFFFFF"/>
              </a:solidFill>
              <a:effectLst/>
              <a:uLnTx/>
              <a:uFillTx/>
              <a:ea typeface="+mn-ea"/>
              <a:cs typeface="+mn-cs"/>
            </a:endParaRPr>
          </a:p>
        </p:txBody>
      </p:sp>
      <p:sp>
        <p:nvSpPr>
          <p:cNvPr id="15" name="TextBox 14">
            <a:extLst>
              <a:ext uri="{FF2B5EF4-FFF2-40B4-BE49-F238E27FC236}">
                <a16:creationId xmlns:a16="http://schemas.microsoft.com/office/drawing/2014/main" id="{21513A96-E396-6E5C-CC8A-D18A348835DA}"/>
              </a:ext>
            </a:extLst>
          </p:cNvPr>
          <p:cNvSpPr txBox="1"/>
          <p:nvPr/>
        </p:nvSpPr>
        <p:spPr>
          <a:xfrm>
            <a:off x="10037385" y="3392743"/>
            <a:ext cx="1358392" cy="29237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Story Unfolding</a:t>
            </a:r>
          </a:p>
        </p:txBody>
      </p:sp>
      <p:sp>
        <p:nvSpPr>
          <p:cNvPr id="16" name="TextBox 15">
            <a:extLst>
              <a:ext uri="{FF2B5EF4-FFF2-40B4-BE49-F238E27FC236}">
                <a16:creationId xmlns:a16="http://schemas.microsoft.com/office/drawing/2014/main" id="{7EF77911-527F-CF30-E785-35A2905D588C}"/>
              </a:ext>
            </a:extLst>
          </p:cNvPr>
          <p:cNvSpPr txBox="1"/>
          <p:nvPr/>
        </p:nvSpPr>
        <p:spPr>
          <a:xfrm>
            <a:off x="10565777" y="4052969"/>
            <a:ext cx="1468628" cy="29237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Hummable Tune</a:t>
            </a:r>
          </a:p>
        </p:txBody>
      </p:sp>
      <p:sp>
        <p:nvSpPr>
          <p:cNvPr id="17" name="TextBox 16">
            <a:extLst>
              <a:ext uri="{FF2B5EF4-FFF2-40B4-BE49-F238E27FC236}">
                <a16:creationId xmlns:a16="http://schemas.microsoft.com/office/drawing/2014/main" id="{72FFB789-5A3A-FD9B-430D-063BFC22B39D}"/>
              </a:ext>
            </a:extLst>
          </p:cNvPr>
          <p:cNvSpPr txBox="1"/>
          <p:nvPr/>
        </p:nvSpPr>
        <p:spPr>
          <a:xfrm>
            <a:off x="8478421" y="3648613"/>
            <a:ext cx="1464226" cy="29237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Fluent Character</a:t>
            </a:r>
          </a:p>
        </p:txBody>
      </p:sp>
      <p:sp>
        <p:nvSpPr>
          <p:cNvPr id="18" name="TextBox 17">
            <a:extLst>
              <a:ext uri="{FF2B5EF4-FFF2-40B4-BE49-F238E27FC236}">
                <a16:creationId xmlns:a16="http://schemas.microsoft.com/office/drawing/2014/main" id="{57798F5C-0F86-BD61-1E1B-99AEB7003ACC}"/>
              </a:ext>
            </a:extLst>
          </p:cNvPr>
          <p:cNvSpPr txBox="1"/>
          <p:nvPr/>
        </p:nvSpPr>
        <p:spPr>
          <a:xfrm>
            <a:off x="7852270" y="4035456"/>
            <a:ext cx="1254760" cy="29237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Fluent Tagline</a:t>
            </a:r>
          </a:p>
        </p:txBody>
      </p:sp>
      <p:sp>
        <p:nvSpPr>
          <p:cNvPr id="19" name="TextBox 18">
            <a:extLst>
              <a:ext uri="{FF2B5EF4-FFF2-40B4-BE49-F238E27FC236}">
                <a16:creationId xmlns:a16="http://schemas.microsoft.com/office/drawing/2014/main" id="{BA6E93E2-DE4D-82B6-5559-8FDD3DFF0FD4}"/>
              </a:ext>
            </a:extLst>
          </p:cNvPr>
          <p:cNvSpPr txBox="1"/>
          <p:nvPr/>
        </p:nvSpPr>
        <p:spPr>
          <a:xfrm>
            <a:off x="7758330" y="4470338"/>
            <a:ext cx="1399223" cy="29237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Character Acting</a:t>
            </a:r>
          </a:p>
        </p:txBody>
      </p:sp>
      <p:sp>
        <p:nvSpPr>
          <p:cNvPr id="20" name="TextBox 19">
            <a:extLst>
              <a:ext uri="{FF2B5EF4-FFF2-40B4-BE49-F238E27FC236}">
                <a16:creationId xmlns:a16="http://schemas.microsoft.com/office/drawing/2014/main" id="{F689A076-D8F5-8135-2631-6580498422AA}"/>
              </a:ext>
            </a:extLst>
          </p:cNvPr>
          <p:cNvSpPr txBox="1"/>
          <p:nvPr/>
        </p:nvSpPr>
        <p:spPr>
          <a:xfrm>
            <a:off x="6527093" y="3666246"/>
            <a:ext cx="1161318" cy="436255"/>
          </a:xfrm>
          <a:prstGeom prst="rect">
            <a:avLst/>
          </a:prstGeom>
          <a:noFill/>
          <a:ln w="3175">
            <a:noFill/>
            <a:prstDash val="solid"/>
            <a:miter lim="800000"/>
          </a:ln>
        </p:spPr>
        <p:txBody>
          <a:bodyPr vert="horz" wrap="square" lIns="72000" tIns="72000" rIns="72000" bIns="72000" rtlCol="0">
            <a:spAutoFit/>
          </a:bodyPr>
          <a:lstStyle/>
          <a:p>
            <a:pPr marL="0" marR="0" lvl="0" indent="0" algn="r"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Recognisable Place</a:t>
            </a:r>
          </a:p>
        </p:txBody>
      </p:sp>
      <p:sp>
        <p:nvSpPr>
          <p:cNvPr id="21" name="TextBox 20">
            <a:extLst>
              <a:ext uri="{FF2B5EF4-FFF2-40B4-BE49-F238E27FC236}">
                <a16:creationId xmlns:a16="http://schemas.microsoft.com/office/drawing/2014/main" id="{FA9EBB5C-4940-C40A-4C3A-AFB5F66ADDBC}"/>
              </a:ext>
            </a:extLst>
          </p:cNvPr>
          <p:cNvSpPr txBox="1"/>
          <p:nvPr/>
        </p:nvSpPr>
        <p:spPr>
          <a:xfrm>
            <a:off x="6686549" y="4562357"/>
            <a:ext cx="758863" cy="436255"/>
          </a:xfrm>
          <a:prstGeom prst="rect">
            <a:avLst/>
          </a:prstGeom>
          <a:noFill/>
          <a:ln w="3175">
            <a:noFill/>
            <a:prstDash val="solid"/>
            <a:miter lim="800000"/>
          </a:ln>
        </p:spPr>
        <p:txBody>
          <a:bodyPr vert="horz" wrap="square" lIns="72000" tIns="72000" rIns="72000" bIns="72000" rtlCol="0">
            <a:spAutoFit/>
          </a:bodyPr>
          <a:lstStyle/>
          <a:p>
            <a:pPr marL="0" marR="0" lvl="0" indent="0" algn="r"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Set in</a:t>
            </a:r>
            <a:br>
              <a:rPr kumimoji="0" lang="en-GB" sz="1100" b="0" i="0" u="none" strike="noStrike" kern="1200" cap="none" spc="0" normalizeH="0" baseline="0" noProof="0" dirty="0">
                <a:ln>
                  <a:noFill/>
                </a:ln>
                <a:solidFill>
                  <a:schemeClr val="bg1"/>
                </a:solidFill>
                <a:effectLst/>
                <a:uLnTx/>
                <a:uFillTx/>
                <a:ea typeface="+mn-ea"/>
                <a:cs typeface="+mn-cs"/>
              </a:rPr>
            </a:br>
            <a:r>
              <a:rPr kumimoji="0" lang="en-GB" sz="1100" b="0" i="0" u="none" strike="noStrike" kern="1200" cap="none" spc="0" normalizeH="0" baseline="0" noProof="0" dirty="0">
                <a:ln>
                  <a:noFill/>
                </a:ln>
                <a:solidFill>
                  <a:schemeClr val="bg1"/>
                </a:solidFill>
                <a:effectLst/>
                <a:uLnTx/>
                <a:uFillTx/>
                <a:ea typeface="+mn-ea"/>
                <a:cs typeface="+mn-cs"/>
              </a:rPr>
              <a:t>the Past</a:t>
            </a:r>
          </a:p>
        </p:txBody>
      </p:sp>
      <p:sp>
        <p:nvSpPr>
          <p:cNvPr id="22" name="TextBox 21">
            <a:extLst>
              <a:ext uri="{FF2B5EF4-FFF2-40B4-BE49-F238E27FC236}">
                <a16:creationId xmlns:a16="http://schemas.microsoft.com/office/drawing/2014/main" id="{6DE97D8E-C770-64EA-445C-DEFF5A58C0D2}"/>
              </a:ext>
            </a:extLst>
          </p:cNvPr>
          <p:cNvSpPr txBox="1"/>
          <p:nvPr/>
        </p:nvSpPr>
        <p:spPr>
          <a:xfrm>
            <a:off x="6527093" y="3091635"/>
            <a:ext cx="973184" cy="436255"/>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85000"/>
              </a:lnSpc>
              <a:spcAft>
                <a:spcPts val="0"/>
              </a:spcAft>
              <a:buClr>
                <a:srgbClr val="ED3293"/>
              </a:buClr>
              <a:buSzTx/>
              <a:buFontTx/>
              <a:buNone/>
              <a:tabLst/>
              <a:defRPr/>
            </a:pPr>
            <a:r>
              <a:rPr kumimoji="0" lang="en-GB" sz="1100" b="0" i="0" u="none" strike="noStrike" kern="1200" cap="none" spc="0" normalizeH="0" baseline="0" noProof="0" dirty="0">
                <a:ln>
                  <a:noFill/>
                </a:ln>
                <a:solidFill>
                  <a:schemeClr val="bg1"/>
                </a:solidFill>
                <a:effectLst/>
                <a:uLnTx/>
                <a:uFillTx/>
                <a:ea typeface="+mn-ea"/>
                <a:cs typeface="+mn-cs"/>
              </a:rPr>
              <a:t>Knowing Glances</a:t>
            </a:r>
          </a:p>
        </p:txBody>
      </p:sp>
      <p:sp>
        <p:nvSpPr>
          <p:cNvPr id="23" name="Rectangle: Rounded Corners 22">
            <a:extLst>
              <a:ext uri="{FF2B5EF4-FFF2-40B4-BE49-F238E27FC236}">
                <a16:creationId xmlns:a16="http://schemas.microsoft.com/office/drawing/2014/main" id="{6A603168-0141-0854-2AD2-B3DDFE39D947}"/>
              </a:ext>
            </a:extLst>
          </p:cNvPr>
          <p:cNvSpPr/>
          <p:nvPr/>
        </p:nvSpPr>
        <p:spPr bwMode="gray">
          <a:xfrm>
            <a:off x="8321521" y="3651023"/>
            <a:ext cx="1353312" cy="273788"/>
          </a:xfrm>
          <a:prstGeom prst="roundRect">
            <a:avLst>
              <a:gd name="adj" fmla="val 44499"/>
            </a:avLst>
          </a:prstGeom>
          <a:noFill/>
          <a:ln w="19050" cap="flat" cmpd="sng" algn="ctr">
            <a:solidFill>
              <a:schemeClr val="accent2"/>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a:solidFill>
                <a:srgbClr val="292929"/>
              </a:solidFill>
            </a:endParaRPr>
          </a:p>
        </p:txBody>
      </p:sp>
      <p:sp>
        <p:nvSpPr>
          <p:cNvPr id="28" name="TextBox 27">
            <a:extLst>
              <a:ext uri="{FF2B5EF4-FFF2-40B4-BE49-F238E27FC236}">
                <a16:creationId xmlns:a16="http://schemas.microsoft.com/office/drawing/2014/main" id="{06D02081-3C31-F91A-2EE4-A57A1DA98926}"/>
              </a:ext>
            </a:extLst>
          </p:cNvPr>
          <p:cNvSpPr txBox="1"/>
          <p:nvPr/>
        </p:nvSpPr>
        <p:spPr>
          <a:xfrm>
            <a:off x="7401083" y="1435952"/>
            <a:ext cx="2974112" cy="391628"/>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latin typeface="+mj-lt"/>
                <a:ea typeface="+mn-ea"/>
                <a:cs typeface="+mn-cs"/>
              </a:rPr>
              <a:t>Showmanship Features</a:t>
            </a:r>
          </a:p>
        </p:txBody>
      </p:sp>
      <p:sp>
        <p:nvSpPr>
          <p:cNvPr id="29" name="Rectangle: Rounded Corners 28">
            <a:extLst>
              <a:ext uri="{FF2B5EF4-FFF2-40B4-BE49-F238E27FC236}">
                <a16:creationId xmlns:a16="http://schemas.microsoft.com/office/drawing/2014/main" id="{0B2A0AA6-C472-4CBA-0909-4E95095A1765}"/>
              </a:ext>
            </a:extLst>
          </p:cNvPr>
          <p:cNvSpPr/>
          <p:nvPr/>
        </p:nvSpPr>
        <p:spPr bwMode="gray">
          <a:xfrm>
            <a:off x="9835996" y="3390521"/>
            <a:ext cx="1353312" cy="273788"/>
          </a:xfrm>
          <a:prstGeom prst="roundRect">
            <a:avLst>
              <a:gd name="adj" fmla="val 44499"/>
            </a:avLst>
          </a:prstGeom>
          <a:noFill/>
          <a:ln w="19050" cap="flat" cmpd="sng" algn="ctr">
            <a:solidFill>
              <a:schemeClr val="accent2"/>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a:solidFill>
                <a:srgbClr val="292929"/>
              </a:solidFill>
            </a:endParaRPr>
          </a:p>
        </p:txBody>
      </p:sp>
      <p:sp>
        <p:nvSpPr>
          <p:cNvPr id="30" name="Rectangle: Rounded Corners 29">
            <a:extLst>
              <a:ext uri="{FF2B5EF4-FFF2-40B4-BE49-F238E27FC236}">
                <a16:creationId xmlns:a16="http://schemas.microsoft.com/office/drawing/2014/main" id="{FEF615A8-BBCD-B8E2-4B56-1ADBB37B74EA}"/>
              </a:ext>
            </a:extLst>
          </p:cNvPr>
          <p:cNvSpPr/>
          <p:nvPr/>
        </p:nvSpPr>
        <p:spPr bwMode="gray">
          <a:xfrm>
            <a:off x="10397971" y="4057271"/>
            <a:ext cx="1353312" cy="273788"/>
          </a:xfrm>
          <a:prstGeom prst="roundRect">
            <a:avLst>
              <a:gd name="adj" fmla="val 44499"/>
            </a:avLst>
          </a:prstGeom>
          <a:noFill/>
          <a:ln w="19050" cap="flat" cmpd="sng" algn="ctr">
            <a:solidFill>
              <a:schemeClr val="accent2"/>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a:solidFill>
                <a:srgbClr val="292929"/>
              </a:solidFill>
            </a:endParaRPr>
          </a:p>
        </p:txBody>
      </p:sp>
      <p:grpSp>
        <p:nvGrpSpPr>
          <p:cNvPr id="37" name="Group 36">
            <a:extLst>
              <a:ext uri="{FF2B5EF4-FFF2-40B4-BE49-F238E27FC236}">
                <a16:creationId xmlns:a16="http://schemas.microsoft.com/office/drawing/2014/main" id="{39105E1D-EB79-BDCA-9725-FCF8496162FC}"/>
              </a:ext>
            </a:extLst>
          </p:cNvPr>
          <p:cNvGrpSpPr/>
          <p:nvPr/>
        </p:nvGrpSpPr>
        <p:grpSpPr>
          <a:xfrm>
            <a:off x="2036541" y="1604636"/>
            <a:ext cx="2543079" cy="1707774"/>
            <a:chOff x="548218" y="1673212"/>
            <a:chExt cx="3623216" cy="2433126"/>
          </a:xfrm>
        </p:grpSpPr>
        <p:pic>
          <p:nvPicPr>
            <p:cNvPr id="31" name="Picture 30">
              <a:extLst>
                <a:ext uri="{FF2B5EF4-FFF2-40B4-BE49-F238E27FC236}">
                  <a16:creationId xmlns:a16="http://schemas.microsoft.com/office/drawing/2014/main" id="{E345EA60-A7C6-2747-1159-808D43DB1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73" y="1729784"/>
              <a:ext cx="3491671" cy="1964065"/>
            </a:xfrm>
            <a:prstGeom prst="rect">
              <a:avLst/>
            </a:prstGeom>
          </p:spPr>
        </p:pic>
        <p:pic>
          <p:nvPicPr>
            <p:cNvPr id="3074" name="TV PNG" descr="TV PNG transparent image download, size: 1574x1057px">
              <a:extLst>
                <a:ext uri="{FF2B5EF4-FFF2-40B4-BE49-F238E27FC236}">
                  <a16:creationId xmlns:a16="http://schemas.microsoft.com/office/drawing/2014/main" id="{2EBE7989-6495-30FF-E7FC-516F45F921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218" y="1673212"/>
              <a:ext cx="3623216" cy="2433126"/>
            </a:xfrm>
            <a:prstGeom prst="rect">
              <a:avLst/>
            </a:prstGeom>
            <a:noFill/>
            <a:effectLst>
              <a:outerShdw blurRad="152400" dist="381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B823CD35-392B-D47A-6581-6418F6D7C5E4}"/>
              </a:ext>
            </a:extLst>
          </p:cNvPr>
          <p:cNvSpPr txBox="1"/>
          <p:nvPr/>
        </p:nvSpPr>
        <p:spPr>
          <a:xfrm>
            <a:off x="459705" y="1435952"/>
            <a:ext cx="1268587" cy="391628"/>
          </a:xfrm>
          <a:prstGeom prst="rect">
            <a:avLst/>
          </a:prstGeom>
          <a:noFill/>
          <a:ln w="3175">
            <a:noFill/>
            <a:prstDash val="solid"/>
            <a:miter lim="800000"/>
          </a:ln>
        </p:spPr>
        <p:txBody>
          <a:bodyPr vert="horz" wrap="square" lIns="72000" tIns="72000" rIns="72000" bIns="72000" rtlCol="0">
            <a:spAutoFit/>
          </a:bodyPr>
          <a:lstStyle/>
          <a:p>
            <a:pPr marL="0" marR="0" lvl="0" indent="0"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latin typeface="+mj-lt"/>
                <a:ea typeface="+mn-ea"/>
                <a:cs typeface="+mn-cs"/>
              </a:rPr>
              <a:t>TVC</a:t>
            </a:r>
          </a:p>
        </p:txBody>
      </p:sp>
      <p:sp>
        <p:nvSpPr>
          <p:cNvPr id="34" name="4 Star Strong">
            <a:extLst>
              <a:ext uri="{FF2B5EF4-FFF2-40B4-BE49-F238E27FC236}">
                <a16:creationId xmlns:a16="http://schemas.microsoft.com/office/drawing/2014/main" id="{AFAF8168-707D-09B8-3272-31F3BBEC7720}"/>
              </a:ext>
            </a:extLst>
          </p:cNvPr>
          <p:cNvSpPr>
            <a:spLocks noChangeAspect="1"/>
          </p:cNvSpPr>
          <p:nvPr/>
        </p:nvSpPr>
        <p:spPr bwMode="gray">
          <a:xfrm>
            <a:off x="402183" y="2010057"/>
            <a:ext cx="1644452" cy="657780"/>
          </a:xfrm>
          <a:prstGeom prst="rect">
            <a:avLst/>
          </a:prstGeom>
          <a:blipFill>
            <a:blip r:embed="rId8">
              <a:extLst>
                <a:ext uri="{96DAC541-7B7A-43D3-8B79-37D633B846F1}">
                  <asvg:svgBlip xmlns:asvg="http://schemas.microsoft.com/office/drawing/2016/SVG/main" r:embed="rId9"/>
                </a:ext>
              </a:extLst>
            </a:blip>
            <a:stretch>
              <a:fillRect/>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98000" tIns="0" rIns="0" bIns="0" numCol="1" spcCol="0" rtlCol="0" fromWordArt="0" anchor="ctr" anchorCtr="0" forceAA="0" compatLnSpc="1">
            <a:prstTxWarp prst="textNoShape">
              <a:avLst/>
            </a:prstTxWarp>
            <a:noAutofit/>
          </a:bodyPr>
          <a:lstStyle/>
          <a:p>
            <a:pPr marR="0" fontAlgn="auto">
              <a:lnSpc>
                <a:spcPct val="150000"/>
              </a:lnSpc>
              <a:buClr>
                <a:schemeClr val="tx2"/>
              </a:buClr>
              <a:buSzPct val="25000"/>
              <a:tabLst/>
            </a:pPr>
            <a:r>
              <a:rPr lang="en-GB" sz="1200" baseline="0" dirty="0">
                <a:solidFill>
                  <a:schemeClr val="bg1"/>
                </a:solidFill>
                <a:latin typeface="Arial Black" panose="020B0A04020102020204" pitchFamily="34" charset="0"/>
              </a:rPr>
              <a:t>4.1</a:t>
            </a:r>
            <a:endParaRPr lang="en-US" sz="1200" baseline="0" dirty="0">
              <a:solidFill>
                <a:schemeClr val="bg1"/>
              </a:solidFill>
              <a:latin typeface="Arial Black" panose="020B0A04020102020204" pitchFamily="34" charset="0"/>
            </a:endParaRPr>
          </a:p>
        </p:txBody>
      </p:sp>
      <p:grpSp>
        <p:nvGrpSpPr>
          <p:cNvPr id="41" name="Group 40">
            <a:extLst>
              <a:ext uri="{FF2B5EF4-FFF2-40B4-BE49-F238E27FC236}">
                <a16:creationId xmlns:a16="http://schemas.microsoft.com/office/drawing/2014/main" id="{34761B1E-0994-4C8C-7C09-3E1DB2411B8A}"/>
              </a:ext>
            </a:extLst>
          </p:cNvPr>
          <p:cNvGrpSpPr/>
          <p:nvPr/>
        </p:nvGrpSpPr>
        <p:grpSpPr>
          <a:xfrm>
            <a:off x="2578720" y="3721819"/>
            <a:ext cx="1773288" cy="2474510"/>
            <a:chOff x="2578720" y="3538939"/>
            <a:chExt cx="1773288" cy="2474510"/>
          </a:xfrm>
        </p:grpSpPr>
        <p:pic>
          <p:nvPicPr>
            <p:cNvPr id="39" name="Picture 38">
              <a:extLst>
                <a:ext uri="{FF2B5EF4-FFF2-40B4-BE49-F238E27FC236}">
                  <a16:creationId xmlns:a16="http://schemas.microsoft.com/office/drawing/2014/main" id="{8AF9B1FF-4D77-3218-B0A8-2A1737201393}"/>
                </a:ext>
              </a:extLst>
            </p:cNvPr>
            <p:cNvPicPr>
              <a:picLocks noChangeAspect="1"/>
            </p:cNvPicPr>
            <p:nvPr/>
          </p:nvPicPr>
          <p:blipFill>
            <a:blip r:embed="rId10" cstate="print">
              <a:extLst>
                <a:ext uri="{28A0092B-C50C-407E-A947-70E740481C1C}">
                  <a14:useLocalDpi xmlns:a14="http://schemas.microsoft.com/office/drawing/2010/main" val="0"/>
                </a:ext>
              </a:extLst>
            </a:blip>
            <a:srcRect l="7120" r="5782"/>
            <a:stretch/>
          </p:blipFill>
          <p:spPr>
            <a:xfrm rot="21213838">
              <a:off x="2809669" y="3663258"/>
              <a:ext cx="1098129" cy="2240196"/>
            </a:xfrm>
            <a:prstGeom prst="roundRect">
              <a:avLst>
                <a:gd name="adj" fmla="val 12839"/>
              </a:avLst>
            </a:prstGeom>
          </p:spPr>
        </p:pic>
        <p:pic>
          <p:nvPicPr>
            <p:cNvPr id="36" name="Picture 35">
              <a:extLst>
                <a:ext uri="{FF2B5EF4-FFF2-40B4-BE49-F238E27FC236}">
                  <a16:creationId xmlns:a16="http://schemas.microsoft.com/office/drawing/2014/main" id="{5CD00976-B799-2173-97B2-611DE7304C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78720" y="3538939"/>
              <a:ext cx="1773288" cy="2474510"/>
            </a:xfrm>
            <a:prstGeom prst="rect">
              <a:avLst/>
            </a:prstGeom>
            <a:effectLst>
              <a:outerShdw blurRad="152400" sx="102000" sy="102000" algn="ctr" rotWithShape="0">
                <a:prstClr val="black">
                  <a:alpha val="20000"/>
                </a:prstClr>
              </a:outerShdw>
            </a:effectLst>
          </p:spPr>
        </p:pic>
      </p:grpSp>
      <p:sp>
        <p:nvSpPr>
          <p:cNvPr id="38" name="TextBox 37">
            <a:extLst>
              <a:ext uri="{FF2B5EF4-FFF2-40B4-BE49-F238E27FC236}">
                <a16:creationId xmlns:a16="http://schemas.microsoft.com/office/drawing/2014/main" id="{F1F1170D-8764-A248-B531-A7C13CBA6D79}"/>
              </a:ext>
            </a:extLst>
          </p:cNvPr>
          <p:cNvSpPr txBox="1"/>
          <p:nvPr/>
        </p:nvSpPr>
        <p:spPr>
          <a:xfrm>
            <a:off x="459705" y="4222742"/>
            <a:ext cx="2005640" cy="391628"/>
          </a:xfrm>
          <a:prstGeom prst="rect">
            <a:avLst/>
          </a:prstGeom>
          <a:noFill/>
          <a:ln w="3175">
            <a:noFill/>
            <a:prstDash val="solid"/>
            <a:miter lim="800000"/>
          </a:ln>
        </p:spPr>
        <p:txBody>
          <a:bodyPr vert="horz" wrap="square" lIns="72000" tIns="72000" rIns="72000" bIns="72000" rtlCol="0" anchor="t">
            <a:spAutoFit/>
          </a:bodyPr>
          <a:lstStyle/>
          <a:p>
            <a:pPr marL="0" marR="0" lvl="0" indent="0"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latin typeface="+mj-lt"/>
                <a:ea typeface="+mn-ea"/>
                <a:cs typeface="+mn-cs"/>
              </a:rPr>
              <a:t>TikTok </a:t>
            </a:r>
            <a:r>
              <a:rPr lang="en-GB" sz="1600" dirty="0">
                <a:solidFill>
                  <a:schemeClr val="bg1"/>
                </a:solidFill>
                <a:latin typeface="+mj-lt"/>
              </a:rPr>
              <a:t>Cut-down</a:t>
            </a:r>
            <a:endParaRPr kumimoji="0" lang="en-GB" sz="1600" i="0" u="none" strike="noStrike" kern="1200" cap="none" spc="0" normalizeH="0" baseline="0" noProof="0" dirty="0">
              <a:ln>
                <a:noFill/>
              </a:ln>
              <a:solidFill>
                <a:schemeClr val="bg1"/>
              </a:solidFill>
              <a:effectLst/>
              <a:uLnTx/>
              <a:uFillTx/>
              <a:latin typeface="+mj-lt"/>
              <a:ea typeface="+mn-ea"/>
              <a:cs typeface="+mn-cs"/>
            </a:endParaRPr>
          </a:p>
        </p:txBody>
      </p:sp>
      <p:sp>
        <p:nvSpPr>
          <p:cNvPr id="40" name="5 Star Exceptional">
            <a:extLst>
              <a:ext uri="{FF2B5EF4-FFF2-40B4-BE49-F238E27FC236}">
                <a16:creationId xmlns:a16="http://schemas.microsoft.com/office/drawing/2014/main" id="{92E0BE48-058B-F931-650C-CC99F6474081}"/>
              </a:ext>
            </a:extLst>
          </p:cNvPr>
          <p:cNvSpPr>
            <a:spLocks noChangeAspect="1"/>
          </p:cNvSpPr>
          <p:nvPr/>
        </p:nvSpPr>
        <p:spPr bwMode="gray">
          <a:xfrm>
            <a:off x="415207" y="4762708"/>
            <a:ext cx="1626381" cy="650552"/>
          </a:xfrm>
          <a:prstGeom prst="rect">
            <a:avLst/>
          </a:prstGeom>
          <a:blipFill>
            <a:blip r:embed="rId12">
              <a:extLst>
                <a:ext uri="{96DAC541-7B7A-43D3-8B79-37D633B846F1}">
                  <asvg:svgBlip xmlns:asvg="http://schemas.microsoft.com/office/drawing/2016/SVG/main" r:embed="rId13"/>
                </a:ext>
              </a:extLst>
            </a:blip>
            <a:stretch>
              <a:fillRect/>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98000" tIns="0" rIns="0" bIns="0" numCol="1" spcCol="0" rtlCol="0" fromWordArt="0" anchor="ctr" anchorCtr="0" forceAA="0" compatLnSpc="1">
            <a:prstTxWarp prst="textNoShape">
              <a:avLst/>
            </a:prstTxWarp>
            <a:noAutofit/>
          </a:bodyPr>
          <a:lstStyle/>
          <a:p>
            <a:pPr marR="0" fontAlgn="auto">
              <a:lnSpc>
                <a:spcPct val="150000"/>
              </a:lnSpc>
              <a:buClr>
                <a:schemeClr val="tx2"/>
              </a:buClr>
              <a:buSzPct val="25000"/>
              <a:tabLst/>
            </a:pPr>
            <a:r>
              <a:rPr lang="en-GB" sz="1200" baseline="0" dirty="0">
                <a:solidFill>
                  <a:schemeClr val="bg1"/>
                </a:solidFill>
                <a:latin typeface="Arial Black" panose="020B0A04020102020204" pitchFamily="34" charset="0"/>
              </a:rPr>
              <a:t>5.0</a:t>
            </a:r>
            <a:endParaRPr lang="en-US" sz="1200" baseline="0" dirty="0">
              <a:solidFill>
                <a:schemeClr val="bg1"/>
              </a:solidFill>
              <a:latin typeface="Arial Black" panose="020B0A04020102020204" pitchFamily="34" charset="0"/>
            </a:endParaRPr>
          </a:p>
        </p:txBody>
      </p:sp>
      <p:pic>
        <p:nvPicPr>
          <p:cNvPr id="45" name="Picture 2" descr="Very (online retailer) - Wikipedia">
            <a:extLst>
              <a:ext uri="{FF2B5EF4-FFF2-40B4-BE49-F238E27FC236}">
                <a16:creationId xmlns:a16="http://schemas.microsoft.com/office/drawing/2014/main" id="{C91F987F-C83C-C536-829B-BBF8363CC9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71091" y="226598"/>
            <a:ext cx="548506" cy="548506"/>
          </a:xfrm>
          <a:prstGeom prst="rect">
            <a:avLst/>
          </a:prstGeom>
          <a:ln w="9525">
            <a:solidFill>
              <a:schemeClr val="bg1"/>
            </a:solidFill>
          </a:ln>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17D2CE2E-57E4-FA92-D937-2083CA33F204}"/>
              </a:ext>
            </a:extLst>
          </p:cNvPr>
          <p:cNvSpPr txBox="1">
            <a:spLocks/>
          </p:cNvSpPr>
          <p:nvPr/>
        </p:nvSpPr>
        <p:spPr>
          <a:xfrm>
            <a:off x="272403" y="813435"/>
            <a:ext cx="11656072" cy="371076"/>
          </a:xfrm>
          <a:prstGeom prst="rect">
            <a:avLst/>
          </a:prstGeom>
          <a:noFill/>
          <a:ln w="3175">
            <a:noFill/>
            <a:prstDash val="solid"/>
            <a:miter lim="800000"/>
          </a:ln>
        </p:spPr>
        <p:txBody>
          <a:bodyPr vert="horz" lIns="144000" tIns="36000" rIns="108000" bIns="36000" rtlCol="0" anchor="ctr" anchorCtr="0">
            <a:noAutofit/>
          </a:bodyPr>
          <a:lstStyle>
            <a:lvl1pPr algn="ctr" defTabSz="914400" rtl="0" eaLnBrk="1" latinLnBrk="0" hangingPunct="1">
              <a:lnSpc>
                <a:spcPct val="85000"/>
              </a:lnSpc>
              <a:spcBef>
                <a:spcPct val="0"/>
              </a:spcBef>
              <a:buNone/>
              <a:defRPr sz="2400" b="0" kern="1200">
                <a:solidFill>
                  <a:srgbClr val="ED3293"/>
                </a:solidFill>
                <a:latin typeface="+mj-lt"/>
                <a:ea typeface="+mj-ea"/>
                <a:cs typeface="Arial" panose="020B0604020202020204" pitchFamily="34" charset="0"/>
              </a:defRPr>
            </a:lvl1pPr>
          </a:lstStyle>
          <a:p>
            <a:r>
              <a:rPr lang="en-GB" sz="1500" dirty="0">
                <a:solidFill>
                  <a:schemeClr val="bg1"/>
                </a:solidFill>
                <a:latin typeface="+mn-lt"/>
              </a:rPr>
              <a:t>Consistent use of showmanship features across channels enhances asset effectiveness by priming audiences</a:t>
            </a:r>
          </a:p>
        </p:txBody>
      </p:sp>
    </p:spTree>
    <p:extLst>
      <p:ext uri="{BB962C8B-B14F-4D97-AF65-F5344CB8AC3E}">
        <p14:creationId xmlns:p14="http://schemas.microsoft.com/office/powerpoint/2010/main" val="27994715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DE007B"/>
        </a:solidFill>
        <a:effectLst/>
      </p:bgPr>
    </p:bg>
    <p:spTree>
      <p:nvGrpSpPr>
        <p:cNvPr id="1" name="">
          <a:extLst>
            <a:ext uri="{FF2B5EF4-FFF2-40B4-BE49-F238E27FC236}">
              <a16:creationId xmlns:a16="http://schemas.microsoft.com/office/drawing/2014/main" id="{B310C31B-1322-D79E-A177-CF33CD6460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8AA93A4-07F8-30D1-7D90-0D4C53EDB27D}"/>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 name="Title 3">
            <a:extLst>
              <a:ext uri="{FF2B5EF4-FFF2-40B4-BE49-F238E27FC236}">
                <a16:creationId xmlns:a16="http://schemas.microsoft.com/office/drawing/2014/main" id="{0A055FE1-0B0C-210C-D1A4-4EB7B3D9A443}"/>
              </a:ext>
            </a:extLst>
          </p:cNvPr>
          <p:cNvSpPr>
            <a:spLocks noGrp="1"/>
          </p:cNvSpPr>
          <p:nvPr>
            <p:ph type="title"/>
          </p:nvPr>
        </p:nvSpPr>
        <p:spPr/>
        <p:txBody>
          <a:bodyPr/>
          <a:lstStyle/>
          <a:p>
            <a:r>
              <a:rPr lang="en-GB" dirty="0">
                <a:solidFill>
                  <a:schemeClr val="bg1"/>
                </a:solidFill>
              </a:rPr>
              <a:t>Vibrant visuals hook TikTok users in, </a:t>
            </a:r>
            <a:br>
              <a:rPr lang="en-GB" dirty="0">
                <a:solidFill>
                  <a:schemeClr val="bg1"/>
                </a:solidFill>
              </a:rPr>
            </a:br>
            <a:r>
              <a:rPr lang="en-GB" dirty="0">
                <a:solidFill>
                  <a:schemeClr val="bg1"/>
                </a:solidFill>
              </a:rPr>
              <a:t>emotional features maintain their attention</a:t>
            </a:r>
          </a:p>
        </p:txBody>
      </p:sp>
      <p:sp>
        <p:nvSpPr>
          <p:cNvPr id="5" name="Slide Number Placeholder">
            <a:extLst>
              <a:ext uri="{FF2B5EF4-FFF2-40B4-BE49-F238E27FC236}">
                <a16:creationId xmlns:a16="http://schemas.microsoft.com/office/drawing/2014/main" id="{B86A0768-6E16-96CF-0320-237CB2CF02A1}"/>
              </a:ext>
            </a:extLst>
          </p:cNvP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3</a:t>
            </a:fld>
            <a:endParaRPr lang="en-GB" sz="800">
              <a:solidFill>
                <a:srgbClr val="B2B2B2"/>
              </a:solidFill>
              <a:latin typeface="+mn-lt"/>
              <a:cs typeface="Arial" panose="020B0604020202020204" pitchFamily="34" charset="0"/>
            </a:endParaRPr>
          </a:p>
        </p:txBody>
      </p:sp>
      <p:sp>
        <p:nvSpPr>
          <p:cNvPr id="6" name="© System1 Group Text">
            <a:extLst>
              <a:ext uri="{FF2B5EF4-FFF2-40B4-BE49-F238E27FC236}">
                <a16:creationId xmlns:a16="http://schemas.microsoft.com/office/drawing/2014/main" id="{76A1E5FE-E6AC-BDD8-ADA9-B49920D71519}"/>
              </a:ext>
            </a:extLst>
          </p:cNvPr>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Graphic 6">
            <a:extLst>
              <a:ext uri="{FF2B5EF4-FFF2-40B4-BE49-F238E27FC236}">
                <a16:creationId xmlns:a16="http://schemas.microsoft.com/office/drawing/2014/main" id="{C1F17B46-DF86-63DC-28AC-DF78544FA0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pic>
        <p:nvPicPr>
          <p:cNvPr id="9" name="Picture 8" descr="A blue circle in the dark&#10;&#10;Description automatically generated">
            <a:extLst>
              <a:ext uri="{FF2B5EF4-FFF2-40B4-BE49-F238E27FC236}">
                <a16:creationId xmlns:a16="http://schemas.microsoft.com/office/drawing/2014/main" id="{C416D5ED-7D6A-ADC7-FCFF-B02418D29D81}"/>
              </a:ext>
            </a:extLst>
          </p:cNvPr>
          <p:cNvPicPr>
            <a:picLocks noChangeAspect="1"/>
          </p:cNvPicPr>
          <p:nvPr/>
        </p:nvPicPr>
        <p:blipFill>
          <a:blip r:embed="rId4"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sp>
        <p:nvSpPr>
          <p:cNvPr id="33" name="TextBox 32">
            <a:extLst>
              <a:ext uri="{FF2B5EF4-FFF2-40B4-BE49-F238E27FC236}">
                <a16:creationId xmlns:a16="http://schemas.microsoft.com/office/drawing/2014/main" id="{8466FE64-2CC0-CAE1-DC64-F19EEC6855C2}"/>
              </a:ext>
            </a:extLst>
          </p:cNvPr>
          <p:cNvSpPr txBox="1"/>
          <p:nvPr/>
        </p:nvSpPr>
        <p:spPr>
          <a:xfrm>
            <a:off x="1294078" y="1557872"/>
            <a:ext cx="1268587" cy="422405"/>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i="0" u="none" strike="noStrike" kern="1200" cap="none" spc="0" normalizeH="0" baseline="0" noProof="0" dirty="0">
                <a:ln>
                  <a:noFill/>
                </a:ln>
                <a:solidFill>
                  <a:schemeClr val="bg1"/>
                </a:solidFill>
                <a:effectLst/>
                <a:uLnTx/>
                <a:uFillTx/>
                <a:latin typeface="+mj-lt"/>
                <a:ea typeface="+mn-ea"/>
                <a:cs typeface="+mn-cs"/>
              </a:rPr>
              <a:t>Hook</a:t>
            </a:r>
          </a:p>
        </p:txBody>
      </p:sp>
      <p:grpSp>
        <p:nvGrpSpPr>
          <p:cNvPr id="41" name="Group 40">
            <a:extLst>
              <a:ext uri="{FF2B5EF4-FFF2-40B4-BE49-F238E27FC236}">
                <a16:creationId xmlns:a16="http://schemas.microsoft.com/office/drawing/2014/main" id="{631ABD1B-A131-06E8-BBFA-1B5E59773BBC}"/>
              </a:ext>
            </a:extLst>
          </p:cNvPr>
          <p:cNvGrpSpPr/>
          <p:nvPr/>
        </p:nvGrpSpPr>
        <p:grpSpPr>
          <a:xfrm>
            <a:off x="1959234" y="2616200"/>
            <a:ext cx="1650576" cy="2303272"/>
            <a:chOff x="2578720" y="3538939"/>
            <a:chExt cx="1773288" cy="2474510"/>
          </a:xfrm>
        </p:grpSpPr>
        <p:pic>
          <p:nvPicPr>
            <p:cNvPr id="39" name="Picture 38">
              <a:extLst>
                <a:ext uri="{FF2B5EF4-FFF2-40B4-BE49-F238E27FC236}">
                  <a16:creationId xmlns:a16="http://schemas.microsoft.com/office/drawing/2014/main" id="{5281E5E8-66A9-7B43-E6AF-E298D2F62055}"/>
                </a:ext>
              </a:extLst>
            </p:cNvPr>
            <p:cNvPicPr>
              <a:picLocks noChangeAspect="1"/>
            </p:cNvPicPr>
            <p:nvPr/>
          </p:nvPicPr>
          <p:blipFill>
            <a:blip r:embed="rId5" cstate="print">
              <a:extLst>
                <a:ext uri="{28A0092B-C50C-407E-A947-70E740481C1C}">
                  <a14:useLocalDpi xmlns:a14="http://schemas.microsoft.com/office/drawing/2010/main" val="0"/>
                </a:ext>
              </a:extLst>
            </a:blip>
            <a:srcRect l="7120" r="5782"/>
            <a:stretch/>
          </p:blipFill>
          <p:spPr>
            <a:xfrm rot="21213838">
              <a:off x="2809669" y="3663258"/>
              <a:ext cx="1098129" cy="2240196"/>
            </a:xfrm>
            <a:prstGeom prst="roundRect">
              <a:avLst>
                <a:gd name="adj" fmla="val 12839"/>
              </a:avLst>
            </a:prstGeom>
          </p:spPr>
        </p:pic>
        <p:pic>
          <p:nvPicPr>
            <p:cNvPr id="36" name="Picture 35">
              <a:extLst>
                <a:ext uri="{FF2B5EF4-FFF2-40B4-BE49-F238E27FC236}">
                  <a16:creationId xmlns:a16="http://schemas.microsoft.com/office/drawing/2014/main" id="{BB744ED7-C611-38CD-76E2-4EB573943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8720" y="3538939"/>
              <a:ext cx="1773288" cy="2474510"/>
            </a:xfrm>
            <a:prstGeom prst="rect">
              <a:avLst/>
            </a:prstGeom>
            <a:effectLst>
              <a:outerShdw blurRad="152400" sx="102000" sy="102000" algn="ctr" rotWithShape="0">
                <a:prstClr val="black">
                  <a:alpha val="20000"/>
                </a:prstClr>
              </a:outerShdw>
            </a:effectLst>
          </p:spPr>
        </p:pic>
      </p:grpSp>
      <p:sp>
        <p:nvSpPr>
          <p:cNvPr id="40" name="5 Star Exceptional">
            <a:extLst>
              <a:ext uri="{FF2B5EF4-FFF2-40B4-BE49-F238E27FC236}">
                <a16:creationId xmlns:a16="http://schemas.microsoft.com/office/drawing/2014/main" id="{9EDBE43C-C195-1A8C-1EED-232505D6200A}"/>
              </a:ext>
            </a:extLst>
          </p:cNvPr>
          <p:cNvSpPr>
            <a:spLocks noChangeAspect="1"/>
          </p:cNvSpPr>
          <p:nvPr/>
        </p:nvSpPr>
        <p:spPr bwMode="gray">
          <a:xfrm>
            <a:off x="9965604" y="1355417"/>
            <a:ext cx="1626381" cy="650552"/>
          </a:xfrm>
          <a:prstGeom prst="rect">
            <a:avLst/>
          </a:prstGeom>
          <a:blipFill>
            <a:blip r:embed="rId7">
              <a:extLst>
                <a:ext uri="{96DAC541-7B7A-43D3-8B79-37D633B846F1}">
                  <asvg:svgBlip xmlns:asvg="http://schemas.microsoft.com/office/drawing/2016/SVG/main" r:embed="rId8"/>
                </a:ext>
              </a:extLst>
            </a:blip>
            <a:stretch>
              <a:fillRect/>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98000" tIns="0" rIns="0" bIns="0" numCol="1" spcCol="0" rtlCol="0" fromWordArt="0" anchor="ctr" anchorCtr="0" forceAA="0" compatLnSpc="1">
            <a:prstTxWarp prst="textNoShape">
              <a:avLst/>
            </a:prstTxWarp>
            <a:noAutofit/>
          </a:bodyPr>
          <a:lstStyle/>
          <a:p>
            <a:pPr marR="0" fontAlgn="auto">
              <a:lnSpc>
                <a:spcPct val="150000"/>
              </a:lnSpc>
              <a:buClr>
                <a:schemeClr val="tx2"/>
              </a:buClr>
              <a:buSzPct val="25000"/>
              <a:tabLst/>
            </a:pPr>
            <a:r>
              <a:rPr lang="en-GB" sz="1200" baseline="0" dirty="0">
                <a:solidFill>
                  <a:schemeClr val="bg1"/>
                </a:solidFill>
                <a:latin typeface="Arial Black" panose="020B0A04020102020204" pitchFamily="34" charset="0"/>
              </a:rPr>
              <a:t>5.0</a:t>
            </a:r>
            <a:endParaRPr lang="en-US" sz="1200" baseline="0" dirty="0">
              <a:solidFill>
                <a:schemeClr val="bg1"/>
              </a:solidFill>
              <a:latin typeface="Arial Black" panose="020B0A04020102020204" pitchFamily="34" charset="0"/>
            </a:endParaRPr>
          </a:p>
        </p:txBody>
      </p:sp>
      <p:sp>
        <p:nvSpPr>
          <p:cNvPr id="2" name="TextBox 1">
            <a:extLst>
              <a:ext uri="{FF2B5EF4-FFF2-40B4-BE49-F238E27FC236}">
                <a16:creationId xmlns:a16="http://schemas.microsoft.com/office/drawing/2014/main" id="{44220579-297A-C50B-B605-6486C39AC23C}"/>
              </a:ext>
            </a:extLst>
          </p:cNvPr>
          <p:cNvSpPr txBox="1"/>
          <p:nvPr/>
        </p:nvSpPr>
        <p:spPr>
          <a:xfrm>
            <a:off x="5005148" y="1557872"/>
            <a:ext cx="1268587" cy="422405"/>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i="0" u="none" strike="noStrike" kern="1200" cap="none" spc="0" normalizeH="0" baseline="0" noProof="0" dirty="0">
                <a:ln>
                  <a:noFill/>
                </a:ln>
                <a:solidFill>
                  <a:schemeClr val="bg1"/>
                </a:solidFill>
                <a:effectLst/>
                <a:uLnTx/>
                <a:uFillTx/>
                <a:latin typeface="+mj-lt"/>
                <a:ea typeface="+mn-ea"/>
                <a:cs typeface="+mn-cs"/>
              </a:rPr>
              <a:t>Maintain</a:t>
            </a:r>
          </a:p>
        </p:txBody>
      </p:sp>
      <p:grpSp>
        <p:nvGrpSpPr>
          <p:cNvPr id="26" name="Group 25">
            <a:extLst>
              <a:ext uri="{FF2B5EF4-FFF2-40B4-BE49-F238E27FC236}">
                <a16:creationId xmlns:a16="http://schemas.microsoft.com/office/drawing/2014/main" id="{3694C53F-5522-6327-7EF9-76003763CEA1}"/>
              </a:ext>
            </a:extLst>
          </p:cNvPr>
          <p:cNvGrpSpPr/>
          <p:nvPr/>
        </p:nvGrpSpPr>
        <p:grpSpPr>
          <a:xfrm>
            <a:off x="316397" y="2616200"/>
            <a:ext cx="1650576" cy="2303272"/>
            <a:chOff x="522634" y="2579392"/>
            <a:chExt cx="1466702" cy="2046688"/>
          </a:xfrm>
        </p:grpSpPr>
        <p:pic>
          <p:nvPicPr>
            <p:cNvPr id="25" name="Picture 24">
              <a:extLst>
                <a:ext uri="{FF2B5EF4-FFF2-40B4-BE49-F238E27FC236}">
                  <a16:creationId xmlns:a16="http://schemas.microsoft.com/office/drawing/2014/main" id="{7DF61ABA-B888-E560-B7E7-D6163F8C267C}"/>
                </a:ext>
              </a:extLst>
            </p:cNvPr>
            <p:cNvPicPr>
              <a:picLocks noChangeAspect="1"/>
            </p:cNvPicPr>
            <p:nvPr/>
          </p:nvPicPr>
          <p:blipFill>
            <a:blip r:embed="rId9" cstate="print">
              <a:extLst>
                <a:ext uri="{28A0092B-C50C-407E-A947-70E740481C1C}">
                  <a14:useLocalDpi xmlns:a14="http://schemas.microsoft.com/office/drawing/2010/main" val="0"/>
                </a:ext>
              </a:extLst>
            </a:blip>
            <a:srcRect l="13930"/>
            <a:stretch/>
          </p:blipFill>
          <p:spPr>
            <a:xfrm rot="530534">
              <a:off x="730553" y="2669620"/>
              <a:ext cx="889603" cy="1848987"/>
            </a:xfrm>
            <a:prstGeom prst="roundRect">
              <a:avLst>
                <a:gd name="adj" fmla="val 7612"/>
              </a:avLst>
            </a:prstGeom>
            <a:ln w="38100">
              <a:noFill/>
            </a:ln>
          </p:spPr>
        </p:pic>
        <p:pic>
          <p:nvPicPr>
            <p:cNvPr id="24" name="Picture 23">
              <a:extLst>
                <a:ext uri="{FF2B5EF4-FFF2-40B4-BE49-F238E27FC236}">
                  <a16:creationId xmlns:a16="http://schemas.microsoft.com/office/drawing/2014/main" id="{B9C2F3EC-EA38-0CF7-7AD0-1652734F0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000">
              <a:off x="522634" y="2579392"/>
              <a:ext cx="1466702" cy="2046688"/>
            </a:xfrm>
            <a:prstGeom prst="rect">
              <a:avLst/>
            </a:prstGeom>
            <a:effectLst>
              <a:outerShdw blurRad="152400" sx="102000" sy="102000" algn="ctr" rotWithShape="0">
                <a:prstClr val="black">
                  <a:alpha val="20000"/>
                </a:prstClr>
              </a:outerShdw>
            </a:effectLst>
          </p:spPr>
        </p:pic>
      </p:grpSp>
      <p:sp>
        <p:nvSpPr>
          <p:cNvPr id="27" name="TextBox 26">
            <a:extLst>
              <a:ext uri="{FF2B5EF4-FFF2-40B4-BE49-F238E27FC236}">
                <a16:creationId xmlns:a16="http://schemas.microsoft.com/office/drawing/2014/main" id="{91BFA9D6-AD2F-2300-0580-17BECADA18F0}"/>
              </a:ext>
            </a:extLst>
          </p:cNvPr>
          <p:cNvSpPr txBox="1"/>
          <p:nvPr/>
        </p:nvSpPr>
        <p:spPr>
          <a:xfrm>
            <a:off x="312460" y="49747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Instant Action</a:t>
            </a:r>
          </a:p>
        </p:txBody>
      </p:sp>
      <p:sp>
        <p:nvSpPr>
          <p:cNvPr id="32" name="TextBox 31">
            <a:extLst>
              <a:ext uri="{FF2B5EF4-FFF2-40B4-BE49-F238E27FC236}">
                <a16:creationId xmlns:a16="http://schemas.microsoft.com/office/drawing/2014/main" id="{253EDBB7-FC4D-408B-99C1-0ABA7AF836CF}"/>
              </a:ext>
            </a:extLst>
          </p:cNvPr>
          <p:cNvSpPr txBox="1"/>
          <p:nvPr/>
        </p:nvSpPr>
        <p:spPr>
          <a:xfrm>
            <a:off x="2219780" y="49747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Vibrant Visuals</a:t>
            </a:r>
          </a:p>
        </p:txBody>
      </p:sp>
      <p:sp>
        <p:nvSpPr>
          <p:cNvPr id="35" name="Left Bracket 34">
            <a:extLst>
              <a:ext uri="{FF2B5EF4-FFF2-40B4-BE49-F238E27FC236}">
                <a16:creationId xmlns:a16="http://schemas.microsoft.com/office/drawing/2014/main" id="{536F7BDC-FB2B-2514-3B85-3505E684B487}"/>
              </a:ext>
            </a:extLst>
          </p:cNvPr>
          <p:cNvSpPr/>
          <p:nvPr/>
        </p:nvSpPr>
        <p:spPr bwMode="gray">
          <a:xfrm rot="5400000">
            <a:off x="1820419" y="601249"/>
            <a:ext cx="227593" cy="3243512"/>
          </a:xfrm>
          <a:prstGeom prst="leftBracket">
            <a:avLst>
              <a:gd name="adj" fmla="val 131629"/>
            </a:avLst>
          </a:prstGeom>
          <a:ln w="44450" cap="rnd">
            <a:solidFill>
              <a:schemeClr val="tx2">
                <a:lumMod val="20000"/>
                <a:lumOff val="80000"/>
              </a:schemeClr>
            </a:solidFill>
            <a:roun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ket 45">
            <a:extLst>
              <a:ext uri="{FF2B5EF4-FFF2-40B4-BE49-F238E27FC236}">
                <a16:creationId xmlns:a16="http://schemas.microsoft.com/office/drawing/2014/main" id="{92F12CDC-48F7-043D-0BFC-50F034D90614}"/>
              </a:ext>
            </a:extLst>
          </p:cNvPr>
          <p:cNvSpPr/>
          <p:nvPr/>
        </p:nvSpPr>
        <p:spPr bwMode="gray">
          <a:xfrm rot="5400000">
            <a:off x="5525645" y="601251"/>
            <a:ext cx="227595" cy="3243512"/>
          </a:xfrm>
          <a:prstGeom prst="leftBracket">
            <a:avLst>
              <a:gd name="adj" fmla="val 131629"/>
            </a:avLst>
          </a:prstGeom>
          <a:ln w="44450" cap="rnd">
            <a:solidFill>
              <a:schemeClr val="tx2">
                <a:lumMod val="20000"/>
                <a:lumOff val="80000"/>
              </a:schemeClr>
            </a:solidFill>
            <a:roun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0C83DB6A-98E0-8234-3A77-CEAE92C28BA6}"/>
              </a:ext>
            </a:extLst>
          </p:cNvPr>
          <p:cNvSpPr txBox="1"/>
          <p:nvPr/>
        </p:nvSpPr>
        <p:spPr>
          <a:xfrm>
            <a:off x="4036735" y="49747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Upbeat Music</a:t>
            </a:r>
          </a:p>
        </p:txBody>
      </p:sp>
      <p:sp>
        <p:nvSpPr>
          <p:cNvPr id="54" name="TextBox 53">
            <a:extLst>
              <a:ext uri="{FF2B5EF4-FFF2-40B4-BE49-F238E27FC236}">
                <a16:creationId xmlns:a16="http://schemas.microsoft.com/office/drawing/2014/main" id="{905D011F-A6ED-29AB-B112-C84880AC91B3}"/>
              </a:ext>
            </a:extLst>
          </p:cNvPr>
          <p:cNvSpPr txBox="1"/>
          <p:nvPr/>
        </p:nvSpPr>
        <p:spPr>
          <a:xfrm>
            <a:off x="5944055" y="49747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Animated Characters</a:t>
            </a:r>
          </a:p>
        </p:txBody>
      </p:sp>
      <p:grpSp>
        <p:nvGrpSpPr>
          <p:cNvPr id="56" name="Group 55">
            <a:extLst>
              <a:ext uri="{FF2B5EF4-FFF2-40B4-BE49-F238E27FC236}">
                <a16:creationId xmlns:a16="http://schemas.microsoft.com/office/drawing/2014/main" id="{0D7562C1-3DC3-118F-0E2F-532460876359}"/>
              </a:ext>
            </a:extLst>
          </p:cNvPr>
          <p:cNvGrpSpPr/>
          <p:nvPr/>
        </p:nvGrpSpPr>
        <p:grpSpPr>
          <a:xfrm>
            <a:off x="4040672" y="2616200"/>
            <a:ext cx="1650576" cy="2303272"/>
            <a:chOff x="4094509" y="2630192"/>
            <a:chExt cx="1466702" cy="2046688"/>
          </a:xfrm>
        </p:grpSpPr>
        <p:pic>
          <p:nvPicPr>
            <p:cNvPr id="55" name="Picture 2" descr="Stream boys - charli xcx cover by ukuiscool | Listen online for free on ...">
              <a:extLst>
                <a:ext uri="{FF2B5EF4-FFF2-40B4-BE49-F238E27FC236}">
                  <a16:creationId xmlns:a16="http://schemas.microsoft.com/office/drawing/2014/main" id="{932F23DB-2974-C8AC-F53F-E4E13A9ACC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834" r="26312"/>
            <a:stretch/>
          </p:blipFill>
          <p:spPr bwMode="auto">
            <a:xfrm rot="526243">
              <a:off x="4303047" y="2711833"/>
              <a:ext cx="892676" cy="1850262"/>
            </a:xfrm>
            <a:prstGeom prst="roundRect">
              <a:avLst>
                <a:gd name="adj" fmla="val 7919"/>
              </a:avLst>
            </a:prstGeom>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79DDBE94-591B-F62F-1B42-C3CA1793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000">
              <a:off x="4094509" y="2630192"/>
              <a:ext cx="1466702" cy="2046688"/>
            </a:xfrm>
            <a:prstGeom prst="rect">
              <a:avLst/>
            </a:prstGeom>
            <a:effectLst>
              <a:outerShdw blurRad="152400" sx="102000" sy="102000" algn="ctr" rotWithShape="0">
                <a:prstClr val="black">
                  <a:alpha val="20000"/>
                </a:prstClr>
              </a:outerShdw>
            </a:effectLst>
          </p:spPr>
        </p:pic>
      </p:grpSp>
      <p:grpSp>
        <p:nvGrpSpPr>
          <p:cNvPr id="58" name="Group 57">
            <a:extLst>
              <a:ext uri="{FF2B5EF4-FFF2-40B4-BE49-F238E27FC236}">
                <a16:creationId xmlns:a16="http://schemas.microsoft.com/office/drawing/2014/main" id="{2FAD6C48-76CB-7314-AC0A-6639E42F37A6}"/>
              </a:ext>
            </a:extLst>
          </p:cNvPr>
          <p:cNvGrpSpPr/>
          <p:nvPr/>
        </p:nvGrpSpPr>
        <p:grpSpPr>
          <a:xfrm>
            <a:off x="5683509" y="2616200"/>
            <a:ext cx="1650576" cy="2303272"/>
            <a:chOff x="5813546" y="2630192"/>
            <a:chExt cx="1466702" cy="2046688"/>
          </a:xfrm>
        </p:grpSpPr>
        <p:pic>
          <p:nvPicPr>
            <p:cNvPr id="57" name="Picture 56">
              <a:extLst>
                <a:ext uri="{FF2B5EF4-FFF2-40B4-BE49-F238E27FC236}">
                  <a16:creationId xmlns:a16="http://schemas.microsoft.com/office/drawing/2014/main" id="{75B55117-D0EE-9A24-A133-EBEAC48C77D4}"/>
                </a:ext>
              </a:extLst>
            </p:cNvPr>
            <p:cNvPicPr>
              <a:picLocks noChangeAspect="1"/>
            </p:cNvPicPr>
            <p:nvPr/>
          </p:nvPicPr>
          <p:blipFill>
            <a:blip r:embed="rId11" cstate="print">
              <a:extLst>
                <a:ext uri="{28A0092B-C50C-407E-A947-70E740481C1C}">
                  <a14:useLocalDpi xmlns:a14="http://schemas.microsoft.com/office/drawing/2010/main" val="0"/>
                </a:ext>
              </a:extLst>
            </a:blip>
            <a:srcRect l="7356" r="6299"/>
            <a:stretch/>
          </p:blipFill>
          <p:spPr>
            <a:xfrm rot="21232633">
              <a:off x="6008210" y="2731533"/>
              <a:ext cx="902114" cy="1856328"/>
            </a:xfrm>
            <a:prstGeom prst="roundRect">
              <a:avLst>
                <a:gd name="adj" fmla="val 12881"/>
              </a:avLst>
            </a:prstGeom>
            <a:ln w="38100">
              <a:noFill/>
            </a:ln>
          </p:spPr>
        </p:pic>
        <p:pic>
          <p:nvPicPr>
            <p:cNvPr id="49" name="Picture 48">
              <a:extLst>
                <a:ext uri="{FF2B5EF4-FFF2-40B4-BE49-F238E27FC236}">
                  <a16:creationId xmlns:a16="http://schemas.microsoft.com/office/drawing/2014/main" id="{DA97CD00-216B-4169-9132-82AA0D0AF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546" y="2630192"/>
              <a:ext cx="1466702" cy="2046688"/>
            </a:xfrm>
            <a:prstGeom prst="rect">
              <a:avLst/>
            </a:prstGeom>
            <a:effectLst>
              <a:outerShdw blurRad="152400" sx="102000" sy="102000" algn="ctr" rotWithShape="0">
                <a:prstClr val="black">
                  <a:alpha val="20000"/>
                </a:prstClr>
              </a:outerShdw>
            </a:effectLst>
          </p:spPr>
        </p:pic>
      </p:grpSp>
      <p:graphicFrame>
        <p:nvGraphicFramePr>
          <p:cNvPr id="59" name="FT Bar chart">
            <a:extLst>
              <a:ext uri="{FF2B5EF4-FFF2-40B4-BE49-F238E27FC236}">
                <a16:creationId xmlns:a16="http://schemas.microsoft.com/office/drawing/2014/main" id="{DBE11001-F52F-9875-2761-E9EE5865E8AE}"/>
              </a:ext>
            </a:extLst>
          </p:cNvPr>
          <p:cNvGraphicFramePr>
            <a:graphicFrameLocks noChangeAspect="1"/>
          </p:cNvGraphicFramePr>
          <p:nvPr>
            <p:extLst>
              <p:ext uri="{D42A27DB-BD31-4B8C-83A1-F6EECF244321}">
                <p14:modId xmlns:p14="http://schemas.microsoft.com/office/powerpoint/2010/main" val="1444309238"/>
              </p:ext>
            </p:extLst>
          </p:nvPr>
        </p:nvGraphicFramePr>
        <p:xfrm>
          <a:off x="7809567" y="1865976"/>
          <a:ext cx="3852860" cy="4477673"/>
        </p:xfrm>
        <a:graphic>
          <a:graphicData uri="http://schemas.openxmlformats.org/drawingml/2006/chart">
            <c:chart xmlns:c="http://schemas.openxmlformats.org/drawingml/2006/chart" xmlns:r="http://schemas.openxmlformats.org/officeDocument/2006/relationships" r:id="rId12"/>
          </a:graphicData>
        </a:graphic>
      </p:graphicFrame>
      <p:sp>
        <p:nvSpPr>
          <p:cNvPr id="60" name="3 Star Good">
            <a:extLst>
              <a:ext uri="{FF2B5EF4-FFF2-40B4-BE49-F238E27FC236}">
                <a16:creationId xmlns:a16="http://schemas.microsoft.com/office/drawing/2014/main" id="{6DDF9984-F3A3-65EE-32E7-0E54A6553270}"/>
              </a:ext>
            </a:extLst>
          </p:cNvPr>
          <p:cNvSpPr>
            <a:spLocks noChangeAspect="1"/>
          </p:cNvSpPr>
          <p:nvPr/>
        </p:nvSpPr>
        <p:spPr bwMode="gray">
          <a:xfrm>
            <a:off x="8095646" y="1348059"/>
            <a:ext cx="1632872" cy="653148"/>
          </a:xfrm>
          <a:prstGeom prst="rect">
            <a:avLst/>
          </a:prstGeom>
          <a:blipFill>
            <a:blip r:embed="rId13">
              <a:extLst>
                <a:ext uri="{96DAC541-7B7A-43D3-8B79-37D633B846F1}">
                  <asvg:svgBlip xmlns:asvg="http://schemas.microsoft.com/office/drawing/2016/SVG/main" r:embed="rId14"/>
                </a:ext>
              </a:extLst>
            </a:blip>
            <a:stretch>
              <a:fillRect/>
            </a:stretch>
          </a:blip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98000" tIns="0" rIns="0" bIns="0" numCol="1" spcCol="0" rtlCol="0" fromWordArt="0" anchor="ctr" anchorCtr="0" forceAA="0" compatLnSpc="1">
            <a:prstTxWarp prst="textNoShape">
              <a:avLst/>
            </a:prstTxWarp>
            <a:noAutofit/>
          </a:bodyPr>
          <a:lstStyle/>
          <a:p>
            <a:pPr marR="0" fontAlgn="auto">
              <a:lnSpc>
                <a:spcPct val="150000"/>
              </a:lnSpc>
              <a:buClr>
                <a:schemeClr val="tx2"/>
              </a:buClr>
              <a:buSzPct val="25000"/>
              <a:tabLst/>
            </a:pPr>
            <a:r>
              <a:rPr lang="en-GB" sz="1200" baseline="0" dirty="0">
                <a:solidFill>
                  <a:schemeClr val="bg1"/>
                </a:solidFill>
                <a:latin typeface="Arial Black" panose="020B0A04020102020204" pitchFamily="34" charset="0"/>
              </a:rPr>
              <a:t>3.1</a:t>
            </a:r>
            <a:endParaRPr lang="en-US" sz="1200" baseline="0" dirty="0">
              <a:solidFill>
                <a:schemeClr val="bg1"/>
              </a:solidFill>
              <a:latin typeface="Arial Black" panose="020B0A04020102020204" pitchFamily="34" charset="0"/>
            </a:endParaRPr>
          </a:p>
        </p:txBody>
      </p:sp>
      <p:pic>
        <p:nvPicPr>
          <p:cNvPr id="61" name="Graphic 60" descr="Arrow: Counter-clockwise curve with solid fill">
            <a:extLst>
              <a:ext uri="{FF2B5EF4-FFF2-40B4-BE49-F238E27FC236}">
                <a16:creationId xmlns:a16="http://schemas.microsoft.com/office/drawing/2014/main" id="{5F11D34A-1DAA-AB6A-8BDD-7CD806A108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9087054" y="3500212"/>
            <a:ext cx="1313381" cy="1313381"/>
          </a:xfrm>
          <a:prstGeom prst="rect">
            <a:avLst/>
          </a:prstGeom>
          <a:effectLst>
            <a:outerShdw blurRad="152400" sx="102000" sy="102000" algn="ctr" rotWithShape="0">
              <a:prstClr val="black">
                <a:alpha val="20000"/>
              </a:prstClr>
            </a:outerShdw>
          </a:effectLst>
        </p:spPr>
      </p:pic>
      <p:sp>
        <p:nvSpPr>
          <p:cNvPr id="62" name="TextBox 61">
            <a:extLst>
              <a:ext uri="{FF2B5EF4-FFF2-40B4-BE49-F238E27FC236}">
                <a16:creationId xmlns:a16="http://schemas.microsoft.com/office/drawing/2014/main" id="{AD3322D7-53B2-5FDE-0ECF-9F95C00698AC}"/>
              </a:ext>
            </a:extLst>
          </p:cNvPr>
          <p:cNvSpPr txBox="1"/>
          <p:nvPr/>
        </p:nvSpPr>
        <p:spPr>
          <a:xfrm>
            <a:off x="9028083" y="4448997"/>
            <a:ext cx="1415828" cy="623184"/>
          </a:xfrm>
          <a:prstGeom prst="rect">
            <a:avLst/>
          </a:prstGeom>
          <a:noFill/>
        </p:spPr>
        <p:txBody>
          <a:bodyPr wrap="square" rtlCol="0">
            <a:spAutoFit/>
          </a:bodyPr>
          <a:lstStyle/>
          <a:p>
            <a:pPr algn="ctr">
              <a:lnSpc>
                <a:spcPct val="70000"/>
              </a:lnSpc>
            </a:pPr>
            <a:r>
              <a:rPr lang="en-GB" sz="3200" dirty="0">
                <a:solidFill>
                  <a:schemeClr val="bg1"/>
                </a:solidFill>
                <a:latin typeface="+mj-lt"/>
              </a:rPr>
              <a:t>+16% </a:t>
            </a:r>
            <a:r>
              <a:rPr lang="en-GB" sz="1600" dirty="0">
                <a:solidFill>
                  <a:schemeClr val="bg1"/>
                </a:solidFill>
              </a:rPr>
              <a:t>Happiness</a:t>
            </a:r>
          </a:p>
        </p:txBody>
      </p:sp>
      <p:pic>
        <p:nvPicPr>
          <p:cNvPr id="3072" name="Graphic 3071">
            <a:extLst>
              <a:ext uri="{FF2B5EF4-FFF2-40B4-BE49-F238E27FC236}">
                <a16:creationId xmlns:a16="http://schemas.microsoft.com/office/drawing/2014/main" id="{6AFA93CC-3096-1BD9-E782-DA24E2CEB2D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7252" y="121653"/>
            <a:ext cx="760628" cy="758396"/>
          </a:xfrm>
          <a:prstGeom prst="rect">
            <a:avLst/>
          </a:prstGeom>
        </p:spPr>
      </p:pic>
      <p:pic>
        <p:nvPicPr>
          <p:cNvPr id="8" name="Picture 2" descr="Very (online retailer) - Wikipedia">
            <a:extLst>
              <a:ext uri="{FF2B5EF4-FFF2-40B4-BE49-F238E27FC236}">
                <a16:creationId xmlns:a16="http://schemas.microsoft.com/office/drawing/2014/main" id="{C32C0CB7-FF9C-B88D-1EF9-18222FF01A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71091" y="226598"/>
            <a:ext cx="548506" cy="548506"/>
          </a:xfrm>
          <a:prstGeom prst="rect">
            <a:avLst/>
          </a:prstGeom>
          <a:ln w="95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7018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DE007B"/>
        </a:solidFill>
        <a:effectLst/>
      </p:bgPr>
    </p:bg>
    <p:spTree>
      <p:nvGrpSpPr>
        <p:cNvPr id="1" name="">
          <a:extLst>
            <a:ext uri="{FF2B5EF4-FFF2-40B4-BE49-F238E27FC236}">
              <a16:creationId xmlns:a16="http://schemas.microsoft.com/office/drawing/2014/main" id="{C10EABCD-144F-EE95-ADB1-52F825270A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D149B0-98B6-7FCE-01FA-E26B858B395C}"/>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 name="Title 3">
            <a:extLst>
              <a:ext uri="{FF2B5EF4-FFF2-40B4-BE49-F238E27FC236}">
                <a16:creationId xmlns:a16="http://schemas.microsoft.com/office/drawing/2014/main" id="{0643AF27-9269-3EA2-08FB-28100D297884}"/>
              </a:ext>
            </a:extLst>
          </p:cNvPr>
          <p:cNvSpPr>
            <a:spLocks noGrp="1"/>
          </p:cNvSpPr>
          <p:nvPr>
            <p:ph type="title"/>
          </p:nvPr>
        </p:nvSpPr>
        <p:spPr/>
        <p:txBody>
          <a:bodyPr/>
          <a:lstStyle/>
          <a:p>
            <a:r>
              <a:rPr lang="en-GB" dirty="0">
                <a:solidFill>
                  <a:schemeClr val="bg1"/>
                </a:solidFill>
              </a:rPr>
              <a:t>A relevant soundtrack suits the platform &amp; audience,</a:t>
            </a:r>
            <a:br>
              <a:rPr lang="en-GB" dirty="0">
                <a:solidFill>
                  <a:schemeClr val="bg1"/>
                </a:solidFill>
              </a:rPr>
            </a:br>
            <a:r>
              <a:rPr lang="en-GB" dirty="0">
                <a:solidFill>
                  <a:schemeClr val="bg1"/>
                </a:solidFill>
              </a:rPr>
              <a:t>boosting emotional engagement &amp; virality</a:t>
            </a:r>
          </a:p>
        </p:txBody>
      </p:sp>
      <p:sp>
        <p:nvSpPr>
          <p:cNvPr id="5" name="Slide Number Placeholder">
            <a:extLst>
              <a:ext uri="{FF2B5EF4-FFF2-40B4-BE49-F238E27FC236}">
                <a16:creationId xmlns:a16="http://schemas.microsoft.com/office/drawing/2014/main" id="{F5771BA7-C2EA-FEEA-BAAE-0AFABB79C033}"/>
              </a:ext>
            </a:extLst>
          </p:cNvP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4</a:t>
            </a:fld>
            <a:endParaRPr lang="en-GB" sz="800">
              <a:solidFill>
                <a:srgbClr val="B2B2B2"/>
              </a:solidFill>
              <a:latin typeface="+mn-lt"/>
              <a:cs typeface="Arial" panose="020B0604020202020204" pitchFamily="34" charset="0"/>
            </a:endParaRPr>
          </a:p>
        </p:txBody>
      </p:sp>
      <p:sp>
        <p:nvSpPr>
          <p:cNvPr id="6" name="© System1 Group Text">
            <a:extLst>
              <a:ext uri="{FF2B5EF4-FFF2-40B4-BE49-F238E27FC236}">
                <a16:creationId xmlns:a16="http://schemas.microsoft.com/office/drawing/2014/main" id="{C0BD9844-3AAB-FE68-613E-B7E1F9C208C1}"/>
              </a:ext>
            </a:extLst>
          </p:cNvPr>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Graphic 6">
            <a:extLst>
              <a:ext uri="{FF2B5EF4-FFF2-40B4-BE49-F238E27FC236}">
                <a16:creationId xmlns:a16="http://schemas.microsoft.com/office/drawing/2014/main" id="{467D4D65-9C81-0AFE-2018-1C07166C3F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2986" y="6336981"/>
            <a:ext cx="1094493" cy="375255"/>
          </a:xfrm>
          <a:prstGeom prst="rect">
            <a:avLst/>
          </a:prstGeom>
        </p:spPr>
      </p:pic>
      <p:pic>
        <p:nvPicPr>
          <p:cNvPr id="9" name="Picture 8" descr="A blue circle in the dark&#10;&#10;Description automatically generated">
            <a:extLst>
              <a:ext uri="{FF2B5EF4-FFF2-40B4-BE49-F238E27FC236}">
                <a16:creationId xmlns:a16="http://schemas.microsoft.com/office/drawing/2014/main" id="{ECC7D67E-8C24-85DA-21A2-8AE994B4A75A}"/>
              </a:ext>
            </a:extLst>
          </p:cNvPr>
          <p:cNvPicPr>
            <a:picLocks noChangeAspect="1"/>
          </p:cNvPicPr>
          <p:nvPr/>
        </p:nvPicPr>
        <p:blipFill>
          <a:blip r:embed="rId8"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sp>
        <p:nvSpPr>
          <p:cNvPr id="15" name="Freeform: Shape 14">
            <a:extLst>
              <a:ext uri="{FF2B5EF4-FFF2-40B4-BE49-F238E27FC236}">
                <a16:creationId xmlns:a16="http://schemas.microsoft.com/office/drawing/2014/main" id="{040D0E1D-4E0D-767B-E202-64BFBC47A9FA}"/>
              </a:ext>
            </a:extLst>
          </p:cNvPr>
          <p:cNvSpPr/>
          <p:nvPr/>
        </p:nvSpPr>
        <p:spPr bwMode="gray">
          <a:xfrm flipH="1">
            <a:off x="4125913" y="1792283"/>
            <a:ext cx="2101850" cy="3551238"/>
          </a:xfrm>
          <a:custGeom>
            <a:avLst/>
            <a:gdLst>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57200 w 2101850"/>
              <a:gd name="connsiteY15" fmla="*/ 1270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457200 w 2101850"/>
              <a:gd name="connsiteY16" fmla="*/ 1270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52450 w 2101850"/>
              <a:gd name="connsiteY16" fmla="*/ 127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52450 w 2101850"/>
              <a:gd name="connsiteY16" fmla="*/ 127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33400 w 2101850"/>
              <a:gd name="connsiteY16" fmla="*/ 17462 h 3536950"/>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7800 w 2101850"/>
              <a:gd name="connsiteY11" fmla="*/ 3341688 h 3551238"/>
              <a:gd name="connsiteX12" fmla="*/ 38100 w 2101850"/>
              <a:gd name="connsiteY12" fmla="*/ 3290888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7800 w 2101850"/>
              <a:gd name="connsiteY11" fmla="*/ 3341688 h 3551238"/>
              <a:gd name="connsiteX12" fmla="*/ 50006 w 2101850"/>
              <a:gd name="connsiteY12" fmla="*/ 3298032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0656 w 2101850"/>
              <a:gd name="connsiteY11" fmla="*/ 3346451 h 3551238"/>
              <a:gd name="connsiteX12" fmla="*/ 50006 w 2101850"/>
              <a:gd name="connsiteY12" fmla="*/ 3298032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1850" h="3551238">
                <a:moveTo>
                  <a:pt x="658813" y="0"/>
                </a:moveTo>
                <a:lnTo>
                  <a:pt x="1905000" y="179388"/>
                </a:lnTo>
                <a:lnTo>
                  <a:pt x="2006600" y="204788"/>
                </a:lnTo>
                <a:lnTo>
                  <a:pt x="2076450" y="261938"/>
                </a:lnTo>
                <a:lnTo>
                  <a:pt x="2101850" y="344488"/>
                </a:lnTo>
                <a:lnTo>
                  <a:pt x="2101850" y="420688"/>
                </a:lnTo>
                <a:lnTo>
                  <a:pt x="1619250" y="3417888"/>
                </a:lnTo>
                <a:lnTo>
                  <a:pt x="1574800" y="3506788"/>
                </a:lnTo>
                <a:lnTo>
                  <a:pt x="1498600" y="3551238"/>
                </a:lnTo>
                <a:lnTo>
                  <a:pt x="1428750" y="3551238"/>
                </a:lnTo>
                <a:lnTo>
                  <a:pt x="1384300" y="3551238"/>
                </a:lnTo>
                <a:lnTo>
                  <a:pt x="170656" y="3346451"/>
                </a:lnTo>
                <a:lnTo>
                  <a:pt x="50006" y="3298032"/>
                </a:lnTo>
                <a:lnTo>
                  <a:pt x="6350" y="3214688"/>
                </a:lnTo>
                <a:lnTo>
                  <a:pt x="0" y="3113088"/>
                </a:lnTo>
                <a:lnTo>
                  <a:pt x="443706" y="224632"/>
                </a:lnTo>
                <a:cubicBezTo>
                  <a:pt x="479954" y="158751"/>
                  <a:pt x="473339" y="97631"/>
                  <a:pt x="533400" y="31750"/>
                </a:cubicBezTo>
              </a:path>
            </a:pathLst>
          </a:custGeom>
          <a:solidFill>
            <a:schemeClr val="tx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Video 2">
            <a:hlinkClick r:id="" action="ppaction://media"/>
            <a:extLst>
              <a:ext uri="{FF2B5EF4-FFF2-40B4-BE49-F238E27FC236}">
                <a16:creationId xmlns:a16="http://schemas.microsoft.com/office/drawing/2014/main" id="{4E74A02E-C222-BC52-BFA2-EE2285AA7617}"/>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5633" r="3210"/>
          <a:stretch/>
        </p:blipFill>
        <p:spPr>
          <a:xfrm rot="21102253">
            <a:off x="4366319" y="1952177"/>
            <a:ext cx="1625472" cy="3170031"/>
          </a:xfrm>
          <a:prstGeom prst="roundRect">
            <a:avLst>
              <a:gd name="adj" fmla="val 4989"/>
            </a:avLst>
          </a:prstGeom>
          <a:ln w="38100">
            <a:noFill/>
          </a:ln>
        </p:spPr>
      </p:pic>
      <p:pic>
        <p:nvPicPr>
          <p:cNvPr id="36" name="Picture 35">
            <a:extLst>
              <a:ext uri="{FF2B5EF4-FFF2-40B4-BE49-F238E27FC236}">
                <a16:creationId xmlns:a16="http://schemas.microsoft.com/office/drawing/2014/main" id="{98A8EFD4-7526-246F-5B75-630C893F9D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00000" flipH="1">
            <a:off x="3692947" y="1698916"/>
            <a:ext cx="2670756" cy="3726868"/>
          </a:xfrm>
          <a:prstGeom prst="rect">
            <a:avLst/>
          </a:prstGeom>
          <a:effectLst>
            <a:outerShdw blurRad="152400" sx="102000" sy="102000" algn="ctr" rotWithShape="0">
              <a:prstClr val="black">
                <a:alpha val="20000"/>
              </a:prstClr>
            </a:outerShdw>
          </a:effectLst>
        </p:spPr>
      </p:pic>
      <p:sp>
        <p:nvSpPr>
          <p:cNvPr id="13" name="Freeform: Shape 12">
            <a:extLst>
              <a:ext uri="{FF2B5EF4-FFF2-40B4-BE49-F238E27FC236}">
                <a16:creationId xmlns:a16="http://schemas.microsoft.com/office/drawing/2014/main" id="{5197CC6B-1EE1-FD7F-3FAC-5AA8DBFC5D1A}"/>
              </a:ext>
            </a:extLst>
          </p:cNvPr>
          <p:cNvSpPr/>
          <p:nvPr/>
        </p:nvSpPr>
        <p:spPr bwMode="gray">
          <a:xfrm>
            <a:off x="730250" y="1763712"/>
            <a:ext cx="2101850" cy="3551238"/>
          </a:xfrm>
          <a:custGeom>
            <a:avLst/>
            <a:gdLst>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57200 w 2101850"/>
              <a:gd name="connsiteY15" fmla="*/ 1270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457200 w 2101850"/>
              <a:gd name="connsiteY16" fmla="*/ 1270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52450 w 2101850"/>
              <a:gd name="connsiteY16" fmla="*/ 127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52450 w 2101850"/>
              <a:gd name="connsiteY16" fmla="*/ 12700 h 3536950"/>
              <a:gd name="connsiteX0" fmla="*/ 692150 w 2101850"/>
              <a:gd name="connsiteY0" fmla="*/ 0 h 3536950"/>
              <a:gd name="connsiteX1" fmla="*/ 1905000 w 2101850"/>
              <a:gd name="connsiteY1" fmla="*/ 165100 h 3536950"/>
              <a:gd name="connsiteX2" fmla="*/ 2006600 w 2101850"/>
              <a:gd name="connsiteY2" fmla="*/ 190500 h 3536950"/>
              <a:gd name="connsiteX3" fmla="*/ 2076450 w 2101850"/>
              <a:gd name="connsiteY3" fmla="*/ 247650 h 3536950"/>
              <a:gd name="connsiteX4" fmla="*/ 2101850 w 2101850"/>
              <a:gd name="connsiteY4" fmla="*/ 330200 h 3536950"/>
              <a:gd name="connsiteX5" fmla="*/ 2101850 w 2101850"/>
              <a:gd name="connsiteY5" fmla="*/ 406400 h 3536950"/>
              <a:gd name="connsiteX6" fmla="*/ 1619250 w 2101850"/>
              <a:gd name="connsiteY6" fmla="*/ 3403600 h 3536950"/>
              <a:gd name="connsiteX7" fmla="*/ 1574800 w 2101850"/>
              <a:gd name="connsiteY7" fmla="*/ 3492500 h 3536950"/>
              <a:gd name="connsiteX8" fmla="*/ 1498600 w 2101850"/>
              <a:gd name="connsiteY8" fmla="*/ 3536950 h 3536950"/>
              <a:gd name="connsiteX9" fmla="*/ 1428750 w 2101850"/>
              <a:gd name="connsiteY9" fmla="*/ 3536950 h 3536950"/>
              <a:gd name="connsiteX10" fmla="*/ 1384300 w 2101850"/>
              <a:gd name="connsiteY10" fmla="*/ 3536950 h 3536950"/>
              <a:gd name="connsiteX11" fmla="*/ 177800 w 2101850"/>
              <a:gd name="connsiteY11" fmla="*/ 3327400 h 3536950"/>
              <a:gd name="connsiteX12" fmla="*/ 38100 w 2101850"/>
              <a:gd name="connsiteY12" fmla="*/ 3276600 h 3536950"/>
              <a:gd name="connsiteX13" fmla="*/ 6350 w 2101850"/>
              <a:gd name="connsiteY13" fmla="*/ 3200400 h 3536950"/>
              <a:gd name="connsiteX14" fmla="*/ 0 w 2101850"/>
              <a:gd name="connsiteY14" fmla="*/ 3098800 h 3536950"/>
              <a:gd name="connsiteX15" fmla="*/ 443706 w 2101850"/>
              <a:gd name="connsiteY15" fmla="*/ 210344 h 3536950"/>
              <a:gd name="connsiteX16" fmla="*/ 533400 w 2101850"/>
              <a:gd name="connsiteY16" fmla="*/ 17462 h 3536950"/>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7800 w 2101850"/>
              <a:gd name="connsiteY11" fmla="*/ 3341688 h 3551238"/>
              <a:gd name="connsiteX12" fmla="*/ 38100 w 2101850"/>
              <a:gd name="connsiteY12" fmla="*/ 3290888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7800 w 2101850"/>
              <a:gd name="connsiteY11" fmla="*/ 3341688 h 3551238"/>
              <a:gd name="connsiteX12" fmla="*/ 50006 w 2101850"/>
              <a:gd name="connsiteY12" fmla="*/ 3298032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 name="connsiteX0" fmla="*/ 658813 w 2101850"/>
              <a:gd name="connsiteY0" fmla="*/ 0 h 3551238"/>
              <a:gd name="connsiteX1" fmla="*/ 1905000 w 2101850"/>
              <a:gd name="connsiteY1" fmla="*/ 179388 h 3551238"/>
              <a:gd name="connsiteX2" fmla="*/ 2006600 w 2101850"/>
              <a:gd name="connsiteY2" fmla="*/ 204788 h 3551238"/>
              <a:gd name="connsiteX3" fmla="*/ 2076450 w 2101850"/>
              <a:gd name="connsiteY3" fmla="*/ 261938 h 3551238"/>
              <a:gd name="connsiteX4" fmla="*/ 2101850 w 2101850"/>
              <a:gd name="connsiteY4" fmla="*/ 344488 h 3551238"/>
              <a:gd name="connsiteX5" fmla="*/ 2101850 w 2101850"/>
              <a:gd name="connsiteY5" fmla="*/ 420688 h 3551238"/>
              <a:gd name="connsiteX6" fmla="*/ 1619250 w 2101850"/>
              <a:gd name="connsiteY6" fmla="*/ 3417888 h 3551238"/>
              <a:gd name="connsiteX7" fmla="*/ 1574800 w 2101850"/>
              <a:gd name="connsiteY7" fmla="*/ 3506788 h 3551238"/>
              <a:gd name="connsiteX8" fmla="*/ 1498600 w 2101850"/>
              <a:gd name="connsiteY8" fmla="*/ 3551238 h 3551238"/>
              <a:gd name="connsiteX9" fmla="*/ 1428750 w 2101850"/>
              <a:gd name="connsiteY9" fmla="*/ 3551238 h 3551238"/>
              <a:gd name="connsiteX10" fmla="*/ 1384300 w 2101850"/>
              <a:gd name="connsiteY10" fmla="*/ 3551238 h 3551238"/>
              <a:gd name="connsiteX11" fmla="*/ 170656 w 2101850"/>
              <a:gd name="connsiteY11" fmla="*/ 3346451 h 3551238"/>
              <a:gd name="connsiteX12" fmla="*/ 50006 w 2101850"/>
              <a:gd name="connsiteY12" fmla="*/ 3298032 h 3551238"/>
              <a:gd name="connsiteX13" fmla="*/ 6350 w 2101850"/>
              <a:gd name="connsiteY13" fmla="*/ 3214688 h 3551238"/>
              <a:gd name="connsiteX14" fmla="*/ 0 w 2101850"/>
              <a:gd name="connsiteY14" fmla="*/ 3113088 h 3551238"/>
              <a:gd name="connsiteX15" fmla="*/ 443706 w 2101850"/>
              <a:gd name="connsiteY15" fmla="*/ 224632 h 3551238"/>
              <a:gd name="connsiteX16" fmla="*/ 533400 w 2101850"/>
              <a:gd name="connsiteY16" fmla="*/ 31750 h 355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1850" h="3551238">
                <a:moveTo>
                  <a:pt x="658813" y="0"/>
                </a:moveTo>
                <a:lnTo>
                  <a:pt x="1905000" y="179388"/>
                </a:lnTo>
                <a:lnTo>
                  <a:pt x="2006600" y="204788"/>
                </a:lnTo>
                <a:lnTo>
                  <a:pt x="2076450" y="261938"/>
                </a:lnTo>
                <a:lnTo>
                  <a:pt x="2101850" y="344488"/>
                </a:lnTo>
                <a:lnTo>
                  <a:pt x="2101850" y="420688"/>
                </a:lnTo>
                <a:lnTo>
                  <a:pt x="1619250" y="3417888"/>
                </a:lnTo>
                <a:lnTo>
                  <a:pt x="1574800" y="3506788"/>
                </a:lnTo>
                <a:lnTo>
                  <a:pt x="1498600" y="3551238"/>
                </a:lnTo>
                <a:lnTo>
                  <a:pt x="1428750" y="3551238"/>
                </a:lnTo>
                <a:lnTo>
                  <a:pt x="1384300" y="3551238"/>
                </a:lnTo>
                <a:lnTo>
                  <a:pt x="170656" y="3346451"/>
                </a:lnTo>
                <a:lnTo>
                  <a:pt x="50006" y="3298032"/>
                </a:lnTo>
                <a:lnTo>
                  <a:pt x="6350" y="3214688"/>
                </a:lnTo>
                <a:lnTo>
                  <a:pt x="0" y="3113088"/>
                </a:lnTo>
                <a:lnTo>
                  <a:pt x="443706" y="224632"/>
                </a:lnTo>
                <a:cubicBezTo>
                  <a:pt x="479954" y="158751"/>
                  <a:pt x="473339" y="97631"/>
                  <a:pt x="533400" y="31750"/>
                </a:cubicBezTo>
              </a:path>
            </a:pathLst>
          </a:custGeom>
          <a:solidFill>
            <a:schemeClr val="tx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Video 1">
            <a:hlinkClick r:id="" action="ppaction://media"/>
            <a:extLst>
              <a:ext uri="{FF2B5EF4-FFF2-40B4-BE49-F238E27FC236}">
                <a16:creationId xmlns:a16="http://schemas.microsoft.com/office/drawing/2014/main" id="{4255013F-465C-437F-FF00-BA9807A40975}"/>
              </a:ext>
            </a:extLst>
          </p:cNvPr>
          <p:cNvPicPr>
            <a:picLocks noChangeAspect="1"/>
          </p:cNvPicPr>
          <p:nvPr>
            <a:videoFile r:link="rId4"/>
            <p:extLst>
              <p:ext uri="{DAA4B4D4-6D71-4841-9C94-3DE7FCFB9230}">
                <p14:media xmlns:p14="http://schemas.microsoft.com/office/powerpoint/2010/main" r:embed="rId3"/>
              </p:ext>
            </p:extLst>
          </p:nvPr>
        </p:nvPicPr>
        <p:blipFill>
          <a:blip r:embed="rId11"/>
          <a:srcRect l="4576" r="4576"/>
          <a:stretch/>
        </p:blipFill>
        <p:spPr>
          <a:xfrm rot="527203">
            <a:off x="973581" y="1948367"/>
            <a:ext cx="1619930" cy="3170031"/>
          </a:xfrm>
          <a:prstGeom prst="roundRect">
            <a:avLst>
              <a:gd name="adj" fmla="val 6613"/>
            </a:avLst>
          </a:prstGeom>
          <a:ln w="38100">
            <a:noFill/>
          </a:ln>
        </p:spPr>
      </p:pic>
      <p:pic>
        <p:nvPicPr>
          <p:cNvPr id="24" name="Picture 23">
            <a:extLst>
              <a:ext uri="{FF2B5EF4-FFF2-40B4-BE49-F238E27FC236}">
                <a16:creationId xmlns:a16="http://schemas.microsoft.com/office/drawing/2014/main" id="{2EEC16A4-A50D-7566-06BD-957CEBE105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00000">
            <a:off x="594582" y="1698916"/>
            <a:ext cx="2670756" cy="3726868"/>
          </a:xfrm>
          <a:prstGeom prst="rect">
            <a:avLst/>
          </a:prstGeom>
          <a:effectLst>
            <a:outerShdw blurRad="152400" sx="102000" sy="102000" algn="ctr" rotWithShape="0">
              <a:prstClr val="black">
                <a:alpha val="20000"/>
              </a:prstClr>
            </a:outerShdw>
          </a:effectLst>
        </p:spPr>
      </p:pic>
      <p:pic>
        <p:nvPicPr>
          <p:cNvPr id="8" name="Graphic 7">
            <a:extLst>
              <a:ext uri="{FF2B5EF4-FFF2-40B4-BE49-F238E27FC236}">
                <a16:creationId xmlns:a16="http://schemas.microsoft.com/office/drawing/2014/main" id="{6E3C1E2F-0641-DDAC-A301-8597E397BC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158" y="120747"/>
            <a:ext cx="760628" cy="762777"/>
          </a:xfrm>
          <a:prstGeom prst="rect">
            <a:avLst/>
          </a:prstGeom>
        </p:spPr>
      </p:pic>
      <p:sp>
        <p:nvSpPr>
          <p:cNvPr id="11" name="TextBox 10">
            <a:extLst>
              <a:ext uri="{FF2B5EF4-FFF2-40B4-BE49-F238E27FC236}">
                <a16:creationId xmlns:a16="http://schemas.microsoft.com/office/drawing/2014/main" id="{466DA910-3A8B-62C4-123D-6461B83C42E7}"/>
              </a:ext>
            </a:extLst>
          </p:cNvPr>
          <p:cNvSpPr txBox="1"/>
          <p:nvPr/>
        </p:nvSpPr>
        <p:spPr>
          <a:xfrm>
            <a:off x="7445885" y="1357847"/>
            <a:ext cx="3925206" cy="422405"/>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i="0" u="none" strike="noStrike" kern="1200" cap="none" spc="0" normalizeH="0" baseline="0" noProof="0" dirty="0">
                <a:ln>
                  <a:noFill/>
                </a:ln>
                <a:solidFill>
                  <a:schemeClr val="bg1"/>
                </a:solidFill>
                <a:effectLst/>
                <a:uLnTx/>
                <a:uFillTx/>
                <a:ea typeface="+mn-ea"/>
                <a:cs typeface="+mn-cs"/>
              </a:rPr>
              <a:t>Reasons for </a:t>
            </a:r>
            <a:r>
              <a:rPr kumimoji="0" lang="en-GB" i="0" u="none" strike="noStrike" kern="1200" cap="none" spc="0" normalizeH="0" baseline="0" noProof="0" dirty="0">
                <a:ln>
                  <a:noFill/>
                </a:ln>
                <a:solidFill>
                  <a:schemeClr val="bg1"/>
                </a:solidFill>
                <a:effectLst/>
                <a:uLnTx/>
                <a:uFillTx/>
                <a:latin typeface="+mj-lt"/>
                <a:ea typeface="+mn-ea"/>
                <a:cs typeface="+mn-cs"/>
              </a:rPr>
              <a:t>Happiness </a:t>
            </a:r>
            <a:r>
              <a:rPr kumimoji="0" lang="en-GB" i="0" u="none" strike="noStrike" kern="1200" cap="none" spc="0" normalizeH="0" baseline="0" noProof="0" dirty="0">
                <a:ln>
                  <a:noFill/>
                </a:ln>
                <a:solidFill>
                  <a:schemeClr val="bg1"/>
                </a:solidFill>
                <a:effectLst/>
                <a:uLnTx/>
                <a:uFillTx/>
                <a:ea typeface="+mn-ea"/>
                <a:cs typeface="+mn-cs"/>
              </a:rPr>
              <a:t>&amp; </a:t>
            </a:r>
            <a:r>
              <a:rPr kumimoji="0" lang="en-GB" i="0" u="none" strike="noStrike" kern="1200" cap="none" spc="0" normalizeH="0" baseline="0" noProof="0" dirty="0">
                <a:ln>
                  <a:noFill/>
                </a:ln>
                <a:solidFill>
                  <a:schemeClr val="bg1"/>
                </a:solidFill>
                <a:effectLst/>
                <a:uLnTx/>
                <a:uFillTx/>
                <a:latin typeface="+mj-lt"/>
                <a:ea typeface="+mn-ea"/>
                <a:cs typeface="+mn-cs"/>
              </a:rPr>
              <a:t>Surprise</a:t>
            </a:r>
          </a:p>
        </p:txBody>
      </p:sp>
      <p:grpSp>
        <p:nvGrpSpPr>
          <p:cNvPr id="29" name="Button 1">
            <a:extLst>
              <a:ext uri="{FF2B5EF4-FFF2-40B4-BE49-F238E27FC236}">
                <a16:creationId xmlns:a16="http://schemas.microsoft.com/office/drawing/2014/main" id="{70643509-5F55-B193-CCF2-4E5242F731CF}"/>
              </a:ext>
            </a:extLst>
          </p:cNvPr>
          <p:cNvGrpSpPr/>
          <p:nvPr/>
        </p:nvGrpSpPr>
        <p:grpSpPr>
          <a:xfrm>
            <a:off x="1397479" y="3711579"/>
            <a:ext cx="593246" cy="593244"/>
            <a:chOff x="1436727" y="3381379"/>
            <a:chExt cx="593246" cy="593244"/>
          </a:xfrm>
        </p:grpSpPr>
        <p:sp>
          <p:nvSpPr>
            <p:cNvPr id="18" name="Oval 17">
              <a:extLst>
                <a:ext uri="{FF2B5EF4-FFF2-40B4-BE49-F238E27FC236}">
                  <a16:creationId xmlns:a16="http://schemas.microsoft.com/office/drawing/2014/main" id="{89D35C54-612C-289B-0D4A-450D2E052639}"/>
                </a:ext>
              </a:extLst>
            </p:cNvPr>
            <p:cNvSpPr/>
            <p:nvPr/>
          </p:nvSpPr>
          <p:spPr bwMode="gray">
            <a:xfrm rot="491617">
              <a:off x="1436727" y="3381379"/>
              <a:ext cx="593246" cy="593244"/>
            </a:xfrm>
            <a:prstGeom prst="ellipse">
              <a:avLst/>
            </a:prstGeom>
            <a:solidFill>
              <a:schemeClr val="tx2"/>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19" name="Oval 18">
              <a:extLst>
                <a:ext uri="{FF2B5EF4-FFF2-40B4-BE49-F238E27FC236}">
                  <a16:creationId xmlns:a16="http://schemas.microsoft.com/office/drawing/2014/main" id="{E5CC6DFD-7A06-BC40-4A3F-33F4B6085A0A}"/>
                </a:ext>
              </a:extLst>
            </p:cNvPr>
            <p:cNvSpPr/>
            <p:nvPr/>
          </p:nvSpPr>
          <p:spPr bwMode="gray">
            <a:xfrm rot="491617">
              <a:off x="1601031" y="3545682"/>
              <a:ext cx="264636" cy="264634"/>
            </a:xfrm>
            <a:prstGeom prst="ellipse">
              <a:avLst/>
            </a:prstGeom>
            <a:solidFill>
              <a:schemeClr val="tx2">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20" name="Isosceles Triangle 19">
              <a:extLst>
                <a:ext uri="{FF2B5EF4-FFF2-40B4-BE49-F238E27FC236}">
                  <a16:creationId xmlns:a16="http://schemas.microsoft.com/office/drawing/2014/main" id="{36385862-31C0-55BA-6A1F-2C9ACBD8DB32}"/>
                </a:ext>
              </a:extLst>
            </p:cNvPr>
            <p:cNvSpPr/>
            <p:nvPr/>
          </p:nvSpPr>
          <p:spPr bwMode="gray">
            <a:xfrm rot="5891617">
              <a:off x="1669587" y="3619381"/>
              <a:ext cx="153524" cy="132348"/>
            </a:xfrm>
            <a:prstGeom prst="triangle">
              <a:avLst/>
            </a:prstGeom>
            <a:solidFill>
              <a:schemeClr val="tx2">
                <a:lumMod val="20000"/>
                <a:lumOff val="8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22" name="TextBox 21">
              <a:extLst>
                <a:ext uri="{FF2B5EF4-FFF2-40B4-BE49-F238E27FC236}">
                  <a16:creationId xmlns:a16="http://schemas.microsoft.com/office/drawing/2014/main" id="{AE25A7AF-185E-AC93-EDE1-75A8529695D7}"/>
                </a:ext>
              </a:extLst>
            </p:cNvPr>
            <p:cNvSpPr txBox="1"/>
            <p:nvPr/>
          </p:nvSpPr>
          <p:spPr>
            <a:xfrm rot="491617">
              <a:off x="1618645" y="3416828"/>
              <a:ext cx="289109" cy="107722"/>
            </a:xfrm>
            <a:prstGeom prst="rect">
              <a:avLst/>
            </a:prstGeom>
            <a:noFill/>
            <a:ln w="3175">
              <a:noFill/>
              <a:prstDash val="solid"/>
              <a:miter lim="800000"/>
            </a:ln>
          </p:spPr>
          <p:txBody>
            <a:bodyPr vert="horz" wrap="none" lIns="36000" tIns="0" rIns="36000" bIns="0" rtlCol="0" anchor="ctr" anchorCtr="0">
              <a:spAutoFit/>
            </a:bodyPr>
            <a:lstStyle/>
            <a:p>
              <a:pPr algn="ctr">
                <a:spcBef>
                  <a:spcPts val="1200"/>
                </a:spcBef>
                <a:buClr>
                  <a:schemeClr val="tx2"/>
                </a:buClr>
              </a:pPr>
              <a:r>
                <a:rPr lang="en-GB" sz="700" dirty="0">
                  <a:solidFill>
                    <a:schemeClr val="bg1"/>
                  </a:solidFill>
                  <a:latin typeface="+mj-lt"/>
                </a:rPr>
                <a:t>Click</a:t>
              </a:r>
              <a:endParaRPr lang="en-US" sz="700" dirty="0" err="1">
                <a:solidFill>
                  <a:schemeClr val="bg1"/>
                </a:solidFill>
                <a:latin typeface="+mj-lt"/>
              </a:endParaRPr>
            </a:p>
          </p:txBody>
        </p:sp>
        <p:sp>
          <p:nvSpPr>
            <p:cNvPr id="23" name="TextBox 22">
              <a:extLst>
                <a:ext uri="{FF2B5EF4-FFF2-40B4-BE49-F238E27FC236}">
                  <a16:creationId xmlns:a16="http://schemas.microsoft.com/office/drawing/2014/main" id="{E7078C87-A86C-CE40-D10D-29068F2F8EEA}"/>
                </a:ext>
              </a:extLst>
            </p:cNvPr>
            <p:cNvSpPr txBox="1"/>
            <p:nvPr/>
          </p:nvSpPr>
          <p:spPr>
            <a:xfrm rot="491617">
              <a:off x="1556388" y="3834630"/>
              <a:ext cx="295521" cy="92333"/>
            </a:xfrm>
            <a:prstGeom prst="rect">
              <a:avLst/>
            </a:prstGeom>
            <a:noFill/>
            <a:ln w="3175">
              <a:noFill/>
              <a:prstDash val="solid"/>
              <a:miter lim="800000"/>
            </a:ln>
          </p:spPr>
          <p:txBody>
            <a:bodyPr vert="horz" wrap="none" lIns="36000" tIns="0" rIns="36000" bIns="0" rtlCol="0" anchor="ctr" anchorCtr="0">
              <a:spAutoFit/>
            </a:bodyPr>
            <a:lstStyle/>
            <a:p>
              <a:pPr algn="ctr">
                <a:spcBef>
                  <a:spcPts val="1200"/>
                </a:spcBef>
                <a:buClr>
                  <a:schemeClr val="tx2"/>
                </a:buClr>
              </a:pPr>
              <a:r>
                <a:rPr lang="en-GB" sz="600" dirty="0">
                  <a:solidFill>
                    <a:schemeClr val="bg1"/>
                  </a:solidFill>
                </a:rPr>
                <a:t>to play</a:t>
              </a:r>
              <a:endParaRPr lang="en-US" sz="600" dirty="0" err="1">
                <a:solidFill>
                  <a:schemeClr val="bg1"/>
                </a:solidFill>
              </a:endParaRPr>
            </a:p>
          </p:txBody>
        </p:sp>
      </p:grpSp>
      <p:grpSp>
        <p:nvGrpSpPr>
          <p:cNvPr id="34" name="Button 2">
            <a:extLst>
              <a:ext uri="{FF2B5EF4-FFF2-40B4-BE49-F238E27FC236}">
                <a16:creationId xmlns:a16="http://schemas.microsoft.com/office/drawing/2014/main" id="{E3864A25-FC08-F25C-66F4-36DCEB6E8DCC}"/>
              </a:ext>
            </a:extLst>
          </p:cNvPr>
          <p:cNvGrpSpPr/>
          <p:nvPr/>
        </p:nvGrpSpPr>
        <p:grpSpPr>
          <a:xfrm rot="20478388">
            <a:off x="5036029" y="3711579"/>
            <a:ext cx="593246" cy="593244"/>
            <a:chOff x="1436727" y="3381379"/>
            <a:chExt cx="593246" cy="593244"/>
          </a:xfrm>
        </p:grpSpPr>
        <p:sp>
          <p:nvSpPr>
            <p:cNvPr id="37" name="Oval 36">
              <a:extLst>
                <a:ext uri="{FF2B5EF4-FFF2-40B4-BE49-F238E27FC236}">
                  <a16:creationId xmlns:a16="http://schemas.microsoft.com/office/drawing/2014/main" id="{DDC2D4BF-757E-03E2-2578-C3D62F81D7A3}"/>
                </a:ext>
              </a:extLst>
            </p:cNvPr>
            <p:cNvSpPr/>
            <p:nvPr/>
          </p:nvSpPr>
          <p:spPr bwMode="gray">
            <a:xfrm rot="491617">
              <a:off x="1436727" y="3381379"/>
              <a:ext cx="593246" cy="593244"/>
            </a:xfrm>
            <a:prstGeom prst="ellipse">
              <a:avLst/>
            </a:prstGeom>
            <a:solidFill>
              <a:schemeClr val="tx2"/>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38" name="Oval 37">
              <a:extLst>
                <a:ext uri="{FF2B5EF4-FFF2-40B4-BE49-F238E27FC236}">
                  <a16:creationId xmlns:a16="http://schemas.microsoft.com/office/drawing/2014/main" id="{490EC363-CC39-62B0-F7C4-8D90AD88A2C8}"/>
                </a:ext>
              </a:extLst>
            </p:cNvPr>
            <p:cNvSpPr/>
            <p:nvPr/>
          </p:nvSpPr>
          <p:spPr bwMode="gray">
            <a:xfrm rot="491617">
              <a:off x="1601031" y="3545682"/>
              <a:ext cx="264636" cy="264634"/>
            </a:xfrm>
            <a:prstGeom prst="ellipse">
              <a:avLst/>
            </a:prstGeom>
            <a:solidFill>
              <a:schemeClr val="tx2">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2" name="Isosceles Triangle 41">
              <a:extLst>
                <a:ext uri="{FF2B5EF4-FFF2-40B4-BE49-F238E27FC236}">
                  <a16:creationId xmlns:a16="http://schemas.microsoft.com/office/drawing/2014/main" id="{A60A4B62-8720-C0D7-ADA8-8D5D973788E6}"/>
                </a:ext>
              </a:extLst>
            </p:cNvPr>
            <p:cNvSpPr/>
            <p:nvPr/>
          </p:nvSpPr>
          <p:spPr bwMode="gray">
            <a:xfrm rot="5891617">
              <a:off x="1669587" y="3619381"/>
              <a:ext cx="153524" cy="132348"/>
            </a:xfrm>
            <a:prstGeom prst="triangle">
              <a:avLst/>
            </a:prstGeom>
            <a:solidFill>
              <a:schemeClr val="tx2">
                <a:lumMod val="20000"/>
                <a:lumOff val="8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3" name="TextBox 42">
              <a:extLst>
                <a:ext uri="{FF2B5EF4-FFF2-40B4-BE49-F238E27FC236}">
                  <a16:creationId xmlns:a16="http://schemas.microsoft.com/office/drawing/2014/main" id="{02EF077F-EFFA-63B5-1C19-EA11887B88E5}"/>
                </a:ext>
              </a:extLst>
            </p:cNvPr>
            <p:cNvSpPr txBox="1"/>
            <p:nvPr/>
          </p:nvSpPr>
          <p:spPr>
            <a:xfrm rot="491617">
              <a:off x="1618645" y="3416828"/>
              <a:ext cx="289109" cy="107722"/>
            </a:xfrm>
            <a:prstGeom prst="rect">
              <a:avLst/>
            </a:prstGeom>
            <a:noFill/>
            <a:ln w="3175">
              <a:noFill/>
              <a:prstDash val="solid"/>
              <a:miter lim="800000"/>
            </a:ln>
          </p:spPr>
          <p:txBody>
            <a:bodyPr vert="horz" wrap="none" lIns="36000" tIns="0" rIns="36000" bIns="0" rtlCol="0" anchor="ctr" anchorCtr="0">
              <a:spAutoFit/>
            </a:bodyPr>
            <a:lstStyle/>
            <a:p>
              <a:pPr algn="ctr">
                <a:spcBef>
                  <a:spcPts val="1200"/>
                </a:spcBef>
                <a:buClr>
                  <a:schemeClr val="tx2"/>
                </a:buClr>
              </a:pPr>
              <a:r>
                <a:rPr lang="en-GB" sz="700" dirty="0">
                  <a:solidFill>
                    <a:schemeClr val="bg1"/>
                  </a:solidFill>
                  <a:latin typeface="+mj-lt"/>
                </a:rPr>
                <a:t>Click</a:t>
              </a:r>
              <a:endParaRPr lang="en-US" sz="700" dirty="0" err="1">
                <a:solidFill>
                  <a:schemeClr val="bg1"/>
                </a:solidFill>
                <a:latin typeface="+mj-lt"/>
              </a:endParaRPr>
            </a:p>
          </p:txBody>
        </p:sp>
        <p:sp>
          <p:nvSpPr>
            <p:cNvPr id="47" name="TextBox 46">
              <a:extLst>
                <a:ext uri="{FF2B5EF4-FFF2-40B4-BE49-F238E27FC236}">
                  <a16:creationId xmlns:a16="http://schemas.microsoft.com/office/drawing/2014/main" id="{9159672B-4CF3-5CC1-2A95-4C76E5231B4C}"/>
                </a:ext>
              </a:extLst>
            </p:cNvPr>
            <p:cNvSpPr txBox="1"/>
            <p:nvPr/>
          </p:nvSpPr>
          <p:spPr>
            <a:xfrm rot="491617">
              <a:off x="1556388" y="3834630"/>
              <a:ext cx="295521" cy="92333"/>
            </a:xfrm>
            <a:prstGeom prst="rect">
              <a:avLst/>
            </a:prstGeom>
            <a:noFill/>
            <a:ln w="3175">
              <a:noFill/>
              <a:prstDash val="solid"/>
              <a:miter lim="800000"/>
            </a:ln>
          </p:spPr>
          <p:txBody>
            <a:bodyPr vert="horz" wrap="none" lIns="36000" tIns="0" rIns="36000" bIns="0" rtlCol="0" anchor="ctr" anchorCtr="0">
              <a:spAutoFit/>
            </a:bodyPr>
            <a:lstStyle/>
            <a:p>
              <a:pPr algn="ctr">
                <a:spcBef>
                  <a:spcPts val="1200"/>
                </a:spcBef>
                <a:buClr>
                  <a:schemeClr val="tx2"/>
                </a:buClr>
              </a:pPr>
              <a:r>
                <a:rPr lang="en-GB" sz="600" dirty="0">
                  <a:solidFill>
                    <a:schemeClr val="bg1"/>
                  </a:solidFill>
                </a:rPr>
                <a:t>to play</a:t>
              </a:r>
              <a:endParaRPr lang="en-US" sz="600" dirty="0" err="1">
                <a:solidFill>
                  <a:schemeClr val="bg1"/>
                </a:solidFill>
              </a:endParaRPr>
            </a:p>
          </p:txBody>
        </p:sp>
      </p:grpSp>
      <p:sp>
        <p:nvSpPr>
          <p:cNvPr id="48" name="Speech Bubble: Happiness">
            <a:extLst>
              <a:ext uri="{FF2B5EF4-FFF2-40B4-BE49-F238E27FC236}">
                <a16:creationId xmlns:a16="http://schemas.microsoft.com/office/drawing/2014/main" id="{3A49268B-3140-8BAD-B94C-5F3A50EE6F7F}"/>
              </a:ext>
            </a:extLst>
          </p:cNvPr>
          <p:cNvSpPr/>
          <p:nvPr/>
        </p:nvSpPr>
        <p:spPr bwMode="gray">
          <a:xfrm>
            <a:off x="6991723" y="2248031"/>
            <a:ext cx="2160000" cy="1080000"/>
          </a:xfrm>
          <a:prstGeom prst="wedgeRoundRectCallout">
            <a:avLst>
              <a:gd name="adj1" fmla="val 57933"/>
              <a:gd name="adj2" fmla="val -33221"/>
              <a:gd name="adj3" fmla="val 16667"/>
            </a:avLst>
          </a:prstGeom>
          <a:solidFill>
            <a:srgbClr val="99CC00"/>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300" dirty="0">
                <a:solidFill>
                  <a:schemeClr val="bg1"/>
                </a:solidFill>
              </a:rPr>
              <a:t>I love this advert</a:t>
            </a:r>
            <a:r>
              <a:rPr lang="en-GB" sz="1300" b="1" dirty="0">
                <a:solidFill>
                  <a:schemeClr val="bg1"/>
                </a:solidFill>
              </a:rPr>
              <a:t>. I like the song, it's so catchy</a:t>
            </a:r>
            <a:r>
              <a:rPr lang="en-GB" sz="1300" dirty="0">
                <a:solidFill>
                  <a:schemeClr val="bg1"/>
                </a:solidFill>
              </a:rPr>
              <a:t>. I like the colours / flamingo</a:t>
            </a:r>
            <a:endParaRPr lang="en-GB" sz="1300" i="1" dirty="0">
              <a:solidFill>
                <a:schemeClr val="bg1"/>
              </a:solidFill>
              <a:cs typeface="Arial"/>
            </a:endParaRPr>
          </a:p>
        </p:txBody>
      </p:sp>
      <p:sp>
        <p:nvSpPr>
          <p:cNvPr id="50" name="Speech Bubble: Happiness">
            <a:extLst>
              <a:ext uri="{FF2B5EF4-FFF2-40B4-BE49-F238E27FC236}">
                <a16:creationId xmlns:a16="http://schemas.microsoft.com/office/drawing/2014/main" id="{85023EDF-3608-560C-7EE6-04E3293DA50E}"/>
              </a:ext>
            </a:extLst>
          </p:cNvPr>
          <p:cNvSpPr/>
          <p:nvPr/>
        </p:nvSpPr>
        <p:spPr bwMode="gray">
          <a:xfrm>
            <a:off x="6991723" y="3456933"/>
            <a:ext cx="2160000" cy="791469"/>
          </a:xfrm>
          <a:prstGeom prst="wedgeRoundRectCallout">
            <a:avLst>
              <a:gd name="adj1" fmla="val 58032"/>
              <a:gd name="adj2" fmla="val -22732"/>
              <a:gd name="adj3" fmla="val 16667"/>
            </a:avLst>
          </a:prstGeom>
          <a:solidFill>
            <a:srgbClr val="99CC00"/>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300" dirty="0">
                <a:solidFill>
                  <a:schemeClr val="bg1"/>
                </a:solidFill>
              </a:rPr>
              <a:t>Bright, </a:t>
            </a:r>
            <a:r>
              <a:rPr lang="en-GB" sz="1300" b="1" dirty="0">
                <a:solidFill>
                  <a:schemeClr val="bg1"/>
                </a:solidFill>
              </a:rPr>
              <a:t>love the music</a:t>
            </a:r>
            <a:r>
              <a:rPr lang="en-GB" sz="1300" dirty="0">
                <a:solidFill>
                  <a:schemeClr val="bg1"/>
                </a:solidFill>
              </a:rPr>
              <a:t>, love the characters</a:t>
            </a:r>
            <a:endParaRPr lang="en-GB" sz="1300" i="1" dirty="0">
              <a:solidFill>
                <a:schemeClr val="bg1"/>
              </a:solidFill>
              <a:cs typeface="Arial"/>
            </a:endParaRPr>
          </a:p>
        </p:txBody>
      </p:sp>
      <p:sp>
        <p:nvSpPr>
          <p:cNvPr id="51" name="Speech Bubble: Happiness">
            <a:extLst>
              <a:ext uri="{FF2B5EF4-FFF2-40B4-BE49-F238E27FC236}">
                <a16:creationId xmlns:a16="http://schemas.microsoft.com/office/drawing/2014/main" id="{30205AC5-9FF7-8D47-A35A-86B9D9BFE4E6}"/>
              </a:ext>
            </a:extLst>
          </p:cNvPr>
          <p:cNvSpPr/>
          <p:nvPr/>
        </p:nvSpPr>
        <p:spPr bwMode="gray">
          <a:xfrm>
            <a:off x="7028117" y="4430448"/>
            <a:ext cx="2160000" cy="791469"/>
          </a:xfrm>
          <a:prstGeom prst="wedgeRoundRectCallout">
            <a:avLst>
              <a:gd name="adj1" fmla="val 58278"/>
              <a:gd name="adj2" fmla="val -18228"/>
              <a:gd name="adj3" fmla="val 16667"/>
            </a:avLst>
          </a:prstGeom>
          <a:solidFill>
            <a:srgbClr val="339966"/>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p>
            <a:r>
              <a:rPr lang="en-GB" sz="1300" dirty="0">
                <a:solidFill>
                  <a:srgbClr val="FFFFFF"/>
                </a:solidFill>
              </a:rPr>
              <a:t>I like this song but the words are different</a:t>
            </a:r>
          </a:p>
        </p:txBody>
      </p:sp>
      <p:sp>
        <p:nvSpPr>
          <p:cNvPr id="3074" name="Speech Bubble: Happiness">
            <a:extLst>
              <a:ext uri="{FF2B5EF4-FFF2-40B4-BE49-F238E27FC236}">
                <a16:creationId xmlns:a16="http://schemas.microsoft.com/office/drawing/2014/main" id="{9ABEE7CC-A55D-9889-8229-4DEB8479AF4E}"/>
              </a:ext>
            </a:extLst>
          </p:cNvPr>
          <p:cNvSpPr/>
          <p:nvPr/>
        </p:nvSpPr>
        <p:spPr bwMode="gray">
          <a:xfrm>
            <a:off x="9708066" y="2248031"/>
            <a:ext cx="2160000" cy="422405"/>
          </a:xfrm>
          <a:prstGeom prst="wedgeRoundRectCallout">
            <a:avLst>
              <a:gd name="adj1" fmla="val -60149"/>
              <a:gd name="adj2" fmla="val 7524"/>
              <a:gd name="adj3" fmla="val 16667"/>
            </a:avLst>
          </a:prstGeom>
          <a:solidFill>
            <a:srgbClr val="99CC00"/>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300" dirty="0">
                <a:solidFill>
                  <a:schemeClr val="bg1"/>
                </a:solidFill>
              </a:rPr>
              <a:t>It has a </a:t>
            </a:r>
            <a:r>
              <a:rPr lang="en-GB" sz="1300" b="1" dirty="0">
                <a:solidFill>
                  <a:schemeClr val="bg1"/>
                </a:solidFill>
              </a:rPr>
              <a:t>happy tune </a:t>
            </a:r>
          </a:p>
        </p:txBody>
      </p:sp>
      <p:sp>
        <p:nvSpPr>
          <p:cNvPr id="3075" name="Speech Bubble: Happiness">
            <a:extLst>
              <a:ext uri="{FF2B5EF4-FFF2-40B4-BE49-F238E27FC236}">
                <a16:creationId xmlns:a16="http://schemas.microsoft.com/office/drawing/2014/main" id="{5AEEB9D2-464E-C25A-B04A-D5F0A7AE31C7}"/>
              </a:ext>
            </a:extLst>
          </p:cNvPr>
          <p:cNvSpPr/>
          <p:nvPr/>
        </p:nvSpPr>
        <p:spPr bwMode="gray">
          <a:xfrm>
            <a:off x="9708066" y="2852482"/>
            <a:ext cx="2160000" cy="422405"/>
          </a:xfrm>
          <a:prstGeom prst="wedgeRoundRectCallout">
            <a:avLst>
              <a:gd name="adj1" fmla="val -60149"/>
              <a:gd name="adj2" fmla="val 7524"/>
              <a:gd name="adj3" fmla="val 16667"/>
            </a:avLst>
          </a:prstGeom>
          <a:solidFill>
            <a:srgbClr val="339966"/>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300" dirty="0">
                <a:solidFill>
                  <a:schemeClr val="bg1"/>
                </a:solidFill>
              </a:rPr>
              <a:t>The </a:t>
            </a:r>
            <a:r>
              <a:rPr lang="en-GB" sz="1300" b="1" dirty="0">
                <a:solidFill>
                  <a:schemeClr val="bg1"/>
                </a:solidFill>
              </a:rPr>
              <a:t>music sequence</a:t>
            </a:r>
          </a:p>
        </p:txBody>
      </p:sp>
      <p:sp>
        <p:nvSpPr>
          <p:cNvPr id="3076" name="Speech Bubble: Happiness">
            <a:extLst>
              <a:ext uri="{FF2B5EF4-FFF2-40B4-BE49-F238E27FC236}">
                <a16:creationId xmlns:a16="http://schemas.microsoft.com/office/drawing/2014/main" id="{1B21CA39-F10C-5E4A-0684-BF3B74293817}"/>
              </a:ext>
            </a:extLst>
          </p:cNvPr>
          <p:cNvSpPr/>
          <p:nvPr/>
        </p:nvSpPr>
        <p:spPr bwMode="gray">
          <a:xfrm>
            <a:off x="9708066" y="3456933"/>
            <a:ext cx="2160000" cy="791470"/>
          </a:xfrm>
          <a:prstGeom prst="wedgeRoundRectCallout">
            <a:avLst>
              <a:gd name="adj1" fmla="val -60149"/>
              <a:gd name="adj2" fmla="val 7524"/>
              <a:gd name="adj3" fmla="val 16667"/>
            </a:avLst>
          </a:prstGeom>
          <a:solidFill>
            <a:srgbClr val="339966"/>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300" dirty="0">
                <a:solidFill>
                  <a:schemeClr val="bg1"/>
                </a:solidFill>
              </a:rPr>
              <a:t>A rework of the</a:t>
            </a:r>
            <a:br>
              <a:rPr lang="en-GB" sz="1300" dirty="0">
                <a:solidFill>
                  <a:schemeClr val="bg1"/>
                </a:solidFill>
              </a:rPr>
            </a:br>
            <a:r>
              <a:rPr lang="en-GB" sz="1300" b="1" dirty="0">
                <a:solidFill>
                  <a:schemeClr val="bg1"/>
                </a:solidFill>
              </a:rPr>
              <a:t>'Boys' song</a:t>
            </a:r>
          </a:p>
        </p:txBody>
      </p:sp>
      <p:sp>
        <p:nvSpPr>
          <p:cNvPr id="3077" name="Speech Bubble: Happiness">
            <a:extLst>
              <a:ext uri="{FF2B5EF4-FFF2-40B4-BE49-F238E27FC236}">
                <a16:creationId xmlns:a16="http://schemas.microsoft.com/office/drawing/2014/main" id="{74570D00-FC2D-09C1-35E7-EEBF820463DD}"/>
              </a:ext>
            </a:extLst>
          </p:cNvPr>
          <p:cNvSpPr/>
          <p:nvPr/>
        </p:nvSpPr>
        <p:spPr bwMode="gray">
          <a:xfrm>
            <a:off x="9708066" y="4430449"/>
            <a:ext cx="2160000" cy="791470"/>
          </a:xfrm>
          <a:prstGeom prst="wedgeRoundRectCallout">
            <a:avLst>
              <a:gd name="adj1" fmla="val -60149"/>
              <a:gd name="adj2" fmla="val 7524"/>
              <a:gd name="adj3" fmla="val 16667"/>
            </a:avLst>
          </a:prstGeom>
          <a:solidFill>
            <a:srgbClr val="339966"/>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300" b="1" dirty="0">
                <a:solidFill>
                  <a:schemeClr val="bg1"/>
                </a:solidFill>
              </a:rPr>
              <a:t>Unique twist </a:t>
            </a:r>
            <a:r>
              <a:rPr lang="en-GB" sz="1300" dirty="0">
                <a:solidFill>
                  <a:schemeClr val="bg1"/>
                </a:solidFill>
              </a:rPr>
              <a:t>on an already-known song </a:t>
            </a:r>
          </a:p>
        </p:txBody>
      </p:sp>
      <p:sp>
        <p:nvSpPr>
          <p:cNvPr id="3078" name="Speech Bubble: Happiness">
            <a:extLst>
              <a:ext uri="{FF2B5EF4-FFF2-40B4-BE49-F238E27FC236}">
                <a16:creationId xmlns:a16="http://schemas.microsoft.com/office/drawing/2014/main" id="{D19893AF-A616-4D28-4FDA-A316FE3203D5}"/>
              </a:ext>
            </a:extLst>
          </p:cNvPr>
          <p:cNvSpPr/>
          <p:nvPr/>
        </p:nvSpPr>
        <p:spPr bwMode="gray">
          <a:xfrm>
            <a:off x="9708066" y="5403965"/>
            <a:ext cx="2160000" cy="791470"/>
          </a:xfrm>
          <a:prstGeom prst="wedgeRoundRectCallout">
            <a:avLst>
              <a:gd name="adj1" fmla="val -60149"/>
              <a:gd name="adj2" fmla="val 7524"/>
              <a:gd name="adj3" fmla="val 16667"/>
            </a:avLst>
          </a:prstGeom>
          <a:solidFill>
            <a:srgbClr val="339966"/>
          </a:solidFill>
          <a:ln w="12700">
            <a:solidFill>
              <a:schemeClr val="bg1"/>
            </a:solidFill>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72000" rIns="72000" bIns="7200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300" b="1" dirty="0">
                <a:solidFill>
                  <a:schemeClr val="bg1"/>
                </a:solidFill>
              </a:rPr>
              <a:t>I know the song </a:t>
            </a:r>
            <a:r>
              <a:rPr lang="en-GB" sz="1300" dirty="0">
                <a:solidFill>
                  <a:schemeClr val="bg1"/>
                </a:solidFill>
              </a:rPr>
              <a:t>they</a:t>
            </a:r>
            <a:br>
              <a:rPr lang="en-GB" sz="1300" dirty="0">
                <a:solidFill>
                  <a:schemeClr val="bg1"/>
                </a:solidFill>
              </a:rPr>
            </a:br>
            <a:r>
              <a:rPr lang="en-GB" sz="1300" dirty="0">
                <a:solidFill>
                  <a:schemeClr val="bg1"/>
                </a:solidFill>
              </a:rPr>
              <a:t>are referencing</a:t>
            </a:r>
          </a:p>
        </p:txBody>
      </p:sp>
      <p:pic>
        <p:nvPicPr>
          <p:cNvPr id="3" name="Picture 2" descr="Very (online retailer) - Wikipedia">
            <a:extLst>
              <a:ext uri="{FF2B5EF4-FFF2-40B4-BE49-F238E27FC236}">
                <a16:creationId xmlns:a16="http://schemas.microsoft.com/office/drawing/2014/main" id="{3D10C0A2-214C-C5F6-A563-95CD27E816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71091" y="226598"/>
            <a:ext cx="548506" cy="548506"/>
          </a:xfrm>
          <a:prstGeom prst="rect">
            <a:avLst/>
          </a:prstGeom>
          <a:ln w="95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131888"/>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12"/>
                </p:tgtEl>
              </p:cMediaNode>
            </p:video>
            <p:seq concurrent="1" nextAc="seek">
              <p:cTn id="3" restart="whenNotActive" fill="hold" evtFilter="cancelBubble" nodeType="interactiveSeq">
                <p:stCondLst>
                  <p:cond evt="onClick" delay="0">
                    <p:tgtEl>
                      <p:spTgt spid="29"/>
                    </p:tgtEl>
                  </p:cond>
                </p:stCondLst>
                <p:endSync evt="end" delay="0">
                  <p:rtn val="all"/>
                </p:endSync>
                <p:childTnLst>
                  <p:par>
                    <p:cTn id="4" fill="hold">
                      <p:stCondLst>
                        <p:cond delay="0"/>
                      </p:stCondLst>
                      <p:childTnLst>
                        <p:par>
                          <p:cTn id="5" fill="hold">
                            <p:stCondLst>
                              <p:cond delay="0"/>
                            </p:stCondLst>
                            <p:childTnLst>
                              <p:par>
                                <p:cTn id="6" presetID="10" presetClass="exit" presetSubtype="0" fill="hold" nodeType="clickEffect">
                                  <p:stCondLst>
                                    <p:cond delay="0"/>
                                  </p:stCondLst>
                                  <p:childTnLst>
                                    <p:animEffect transition="out" filter="fade">
                                      <p:cBhvr>
                                        <p:cTn id="7" dur="500"/>
                                        <p:tgtEl>
                                          <p:spTgt spid="29"/>
                                        </p:tgtEl>
                                      </p:cBhvr>
                                    </p:animEffect>
                                    <p:set>
                                      <p:cBhvr>
                                        <p:cTn id="8" dur="1" fill="hold">
                                          <p:stCondLst>
                                            <p:cond delay="499"/>
                                          </p:stCondLst>
                                        </p:cTn>
                                        <p:tgtEl>
                                          <p:spTgt spid="29"/>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075" fill="hold"/>
                                        <p:tgtEl>
                                          <p:spTgt spid="12"/>
                                        </p:tgtEl>
                                      </p:cBhvr>
                                    </p:cmd>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2075" fill="hold"/>
                                        <p:tgtEl>
                                          <p:spTgt spid="31"/>
                                        </p:tgtEl>
                                      </p:cBhvr>
                                    </p:cmd>
                                  </p:childTnLst>
                                </p:cTn>
                              </p:par>
                            </p:childTnLst>
                          </p:cTn>
                        </p:par>
                      </p:childTnLst>
                    </p:cTn>
                  </p:par>
                </p:childTnLst>
              </p:cTn>
              <p:nextCondLst>
                <p:cond evt="onClick" delay="0">
                  <p:tgtEl>
                    <p:spTgt spid="34"/>
                  </p:tgtEl>
                </p:cond>
              </p:nextCondLst>
            </p:seq>
            <p:video>
              <p:cMediaNode vol="80000">
                <p:cTn id="21" fill="hold" display="0">
                  <p:stCondLst>
                    <p:cond delay="indefinite"/>
                  </p:stCondLst>
                </p:cTn>
                <p:tgtEl>
                  <p:spTgt spid="3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E007B"/>
        </a:solidFill>
        <a:effectLst/>
      </p:bgPr>
    </p:bg>
    <p:spTree>
      <p:nvGrpSpPr>
        <p:cNvPr id="1" name="">
          <a:extLst>
            <a:ext uri="{FF2B5EF4-FFF2-40B4-BE49-F238E27FC236}">
              <a16:creationId xmlns:a16="http://schemas.microsoft.com/office/drawing/2014/main" id="{1A1DBD8A-19EE-A38E-D3C4-F2D3EA9C22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F89C35-7CB6-E879-4F00-7A671A15C3C1}"/>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 name="Title 3">
            <a:extLst>
              <a:ext uri="{FF2B5EF4-FFF2-40B4-BE49-F238E27FC236}">
                <a16:creationId xmlns:a16="http://schemas.microsoft.com/office/drawing/2014/main" id="{74B9A63A-FD2E-97B9-7528-5B10489C1F7E}"/>
              </a:ext>
            </a:extLst>
          </p:cNvPr>
          <p:cNvSpPr>
            <a:spLocks noGrp="1"/>
          </p:cNvSpPr>
          <p:nvPr>
            <p:ph type="title"/>
          </p:nvPr>
        </p:nvSpPr>
        <p:spPr/>
        <p:txBody>
          <a:bodyPr/>
          <a:lstStyle/>
          <a:p>
            <a:r>
              <a:rPr lang="en-GB" dirty="0">
                <a:solidFill>
                  <a:schemeClr val="bg1"/>
                </a:solidFill>
                <a:cs typeface="Arial"/>
              </a:rPr>
              <a:t>Character fluent devices drive emotional appeal</a:t>
            </a:r>
            <a:br>
              <a:rPr lang="en-GB" dirty="0"/>
            </a:br>
            <a:r>
              <a:rPr lang="en-GB" dirty="0">
                <a:solidFill>
                  <a:schemeClr val="bg1"/>
                </a:solidFill>
                <a:cs typeface="Arial"/>
              </a:rPr>
              <a:t>&amp; brand recognition</a:t>
            </a:r>
          </a:p>
        </p:txBody>
      </p:sp>
      <p:sp>
        <p:nvSpPr>
          <p:cNvPr id="5" name="Slide Number Placeholder">
            <a:extLst>
              <a:ext uri="{FF2B5EF4-FFF2-40B4-BE49-F238E27FC236}">
                <a16:creationId xmlns:a16="http://schemas.microsoft.com/office/drawing/2014/main" id="{EBAB42FE-4228-B62F-E25D-2804776EDC6B}"/>
              </a:ext>
            </a:extLst>
          </p:cNvP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5</a:t>
            </a:fld>
            <a:endParaRPr lang="en-GB" sz="800">
              <a:solidFill>
                <a:srgbClr val="B2B2B2"/>
              </a:solidFill>
              <a:latin typeface="+mn-lt"/>
              <a:cs typeface="Arial" panose="020B0604020202020204" pitchFamily="34" charset="0"/>
            </a:endParaRPr>
          </a:p>
        </p:txBody>
      </p:sp>
      <p:sp>
        <p:nvSpPr>
          <p:cNvPr id="6" name="© System1 Group Text">
            <a:extLst>
              <a:ext uri="{FF2B5EF4-FFF2-40B4-BE49-F238E27FC236}">
                <a16:creationId xmlns:a16="http://schemas.microsoft.com/office/drawing/2014/main" id="{62DA722A-552B-52D1-0AA6-CBF7C90D765D}"/>
              </a:ext>
            </a:extLst>
          </p:cNvPr>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Graphic 6">
            <a:extLst>
              <a:ext uri="{FF2B5EF4-FFF2-40B4-BE49-F238E27FC236}">
                <a16:creationId xmlns:a16="http://schemas.microsoft.com/office/drawing/2014/main" id="{A3263AA2-79D9-0558-9131-5897A7A187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pic>
        <p:nvPicPr>
          <p:cNvPr id="9" name="Picture 8" descr="A blue circle in the dark&#10;&#10;Description automatically generated">
            <a:extLst>
              <a:ext uri="{FF2B5EF4-FFF2-40B4-BE49-F238E27FC236}">
                <a16:creationId xmlns:a16="http://schemas.microsoft.com/office/drawing/2014/main" id="{37F3DDC0-70D6-C9D0-5F2E-3E55EB9FB933}"/>
              </a:ext>
            </a:extLst>
          </p:cNvPr>
          <p:cNvPicPr>
            <a:picLocks noChangeAspect="1"/>
          </p:cNvPicPr>
          <p:nvPr/>
        </p:nvPicPr>
        <p:blipFill>
          <a:blip r:embed="rId4"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sp>
        <p:nvSpPr>
          <p:cNvPr id="32" name="TextBox 31">
            <a:extLst>
              <a:ext uri="{FF2B5EF4-FFF2-40B4-BE49-F238E27FC236}">
                <a16:creationId xmlns:a16="http://schemas.microsoft.com/office/drawing/2014/main" id="{8AE9B3A0-E54D-937E-E84F-BEAE58440C63}"/>
              </a:ext>
            </a:extLst>
          </p:cNvPr>
          <p:cNvSpPr txBox="1"/>
          <p:nvPr/>
        </p:nvSpPr>
        <p:spPr>
          <a:xfrm>
            <a:off x="2219780" y="49366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Vibrant Visuals</a:t>
            </a:r>
          </a:p>
        </p:txBody>
      </p:sp>
      <p:sp>
        <p:nvSpPr>
          <p:cNvPr id="35" name="Left Bracket 34">
            <a:extLst>
              <a:ext uri="{FF2B5EF4-FFF2-40B4-BE49-F238E27FC236}">
                <a16:creationId xmlns:a16="http://schemas.microsoft.com/office/drawing/2014/main" id="{38F96421-65E9-700C-B0E9-53263EE3675F}"/>
              </a:ext>
            </a:extLst>
          </p:cNvPr>
          <p:cNvSpPr/>
          <p:nvPr/>
        </p:nvSpPr>
        <p:spPr bwMode="gray">
          <a:xfrm rot="5400000">
            <a:off x="3656931" y="-1537866"/>
            <a:ext cx="227593" cy="6779456"/>
          </a:xfrm>
          <a:prstGeom prst="leftBracket">
            <a:avLst>
              <a:gd name="adj" fmla="val 131629"/>
            </a:avLst>
          </a:prstGeom>
          <a:ln w="44450" cap="rnd">
            <a:solidFill>
              <a:schemeClr val="tx2">
                <a:lumMod val="20000"/>
                <a:lumOff val="80000"/>
              </a:schemeClr>
            </a:solidFill>
            <a:roun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9D42CC23-763F-0706-A2BE-80EFD336BE09}"/>
              </a:ext>
            </a:extLst>
          </p:cNvPr>
          <p:cNvSpPr txBox="1"/>
          <p:nvPr/>
        </p:nvSpPr>
        <p:spPr>
          <a:xfrm>
            <a:off x="4036735" y="4936609"/>
            <a:ext cx="1268587" cy="637849"/>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ea typeface="+mn-ea"/>
                <a:cs typeface="+mn-cs"/>
              </a:rPr>
              <a:t>Upbeat Music</a:t>
            </a:r>
          </a:p>
        </p:txBody>
      </p:sp>
      <p:graphicFrame>
        <p:nvGraphicFramePr>
          <p:cNvPr id="3" name="Chart 2">
            <a:extLst>
              <a:ext uri="{FF2B5EF4-FFF2-40B4-BE49-F238E27FC236}">
                <a16:creationId xmlns:a16="http://schemas.microsoft.com/office/drawing/2014/main" id="{F246AB97-5DB9-B50C-292E-4692AF8B497A}"/>
              </a:ext>
            </a:extLst>
          </p:cNvPr>
          <p:cNvGraphicFramePr/>
          <p:nvPr>
            <p:extLst>
              <p:ext uri="{D42A27DB-BD31-4B8C-83A1-F6EECF244321}">
                <p14:modId xmlns:p14="http://schemas.microsoft.com/office/powerpoint/2010/main" val="2816069834"/>
              </p:ext>
            </p:extLst>
          </p:nvPr>
        </p:nvGraphicFramePr>
        <p:xfrm>
          <a:off x="7226181" y="1362075"/>
          <a:ext cx="4822944" cy="5139393"/>
        </p:xfrm>
        <a:graphic>
          <a:graphicData uri="http://schemas.openxmlformats.org/drawingml/2006/chart">
            <c:chart xmlns:c="http://schemas.openxmlformats.org/drawingml/2006/chart" xmlns:r="http://schemas.openxmlformats.org/officeDocument/2006/relationships" r:id="rId5"/>
          </a:graphicData>
        </a:graphic>
      </p:graphicFrame>
      <p:pic>
        <p:nvPicPr>
          <p:cNvPr id="61" name="Graphic 60" descr="Arrow: Counter-clockwise curve with solid fill">
            <a:extLst>
              <a:ext uri="{FF2B5EF4-FFF2-40B4-BE49-F238E27FC236}">
                <a16:creationId xmlns:a16="http://schemas.microsoft.com/office/drawing/2014/main" id="{26BF8D85-4C01-1661-2BC1-293A833F4C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982279" y="3069281"/>
            <a:ext cx="1313381" cy="1313381"/>
          </a:xfrm>
          <a:prstGeom prst="rect">
            <a:avLst/>
          </a:prstGeom>
          <a:effectLst>
            <a:outerShdw blurRad="152400" sx="102000" sy="102000" algn="ctr" rotWithShape="0">
              <a:prstClr val="black">
                <a:alpha val="20000"/>
              </a:prstClr>
            </a:outerShdw>
          </a:effectLst>
        </p:spPr>
      </p:pic>
      <p:sp>
        <p:nvSpPr>
          <p:cNvPr id="62" name="TextBox 61">
            <a:extLst>
              <a:ext uri="{FF2B5EF4-FFF2-40B4-BE49-F238E27FC236}">
                <a16:creationId xmlns:a16="http://schemas.microsoft.com/office/drawing/2014/main" id="{F77170AB-18DA-6E8A-28F9-C458FFFE5821}"/>
              </a:ext>
            </a:extLst>
          </p:cNvPr>
          <p:cNvSpPr txBox="1"/>
          <p:nvPr/>
        </p:nvSpPr>
        <p:spPr>
          <a:xfrm>
            <a:off x="8923308" y="4038450"/>
            <a:ext cx="1415828" cy="464551"/>
          </a:xfrm>
          <a:prstGeom prst="rect">
            <a:avLst/>
          </a:prstGeom>
          <a:noFill/>
        </p:spPr>
        <p:txBody>
          <a:bodyPr wrap="square" rtlCol="0">
            <a:spAutoFit/>
          </a:bodyPr>
          <a:lstStyle/>
          <a:p>
            <a:pPr algn="ctr">
              <a:lnSpc>
                <a:spcPct val="70000"/>
              </a:lnSpc>
            </a:pPr>
            <a:r>
              <a:rPr lang="en-GB" sz="3200" dirty="0">
                <a:solidFill>
                  <a:schemeClr val="bg1"/>
                </a:solidFill>
                <a:latin typeface="+mj-lt"/>
              </a:rPr>
              <a:t>+36%</a:t>
            </a:r>
            <a:endParaRPr lang="en-GB" sz="1600" dirty="0">
              <a:solidFill>
                <a:schemeClr val="bg1"/>
              </a:solidFill>
            </a:endParaRPr>
          </a:p>
        </p:txBody>
      </p:sp>
      <p:sp>
        <p:nvSpPr>
          <p:cNvPr id="8" name="TextBox 7">
            <a:extLst>
              <a:ext uri="{FF2B5EF4-FFF2-40B4-BE49-F238E27FC236}">
                <a16:creationId xmlns:a16="http://schemas.microsoft.com/office/drawing/2014/main" id="{0BFDC0B4-F624-66C0-1974-675917E5460B}"/>
              </a:ext>
            </a:extLst>
          </p:cNvPr>
          <p:cNvSpPr txBox="1"/>
          <p:nvPr/>
        </p:nvSpPr>
        <p:spPr>
          <a:xfrm>
            <a:off x="7792733" y="1081622"/>
            <a:ext cx="3827768" cy="607071"/>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i="0" u="none" strike="noStrike" kern="1200" cap="none" spc="0" normalizeH="0" baseline="0" noProof="0" dirty="0">
                <a:ln>
                  <a:noFill/>
                </a:ln>
                <a:solidFill>
                  <a:schemeClr val="bg1"/>
                </a:solidFill>
                <a:effectLst/>
                <a:uLnTx/>
                <a:uFillTx/>
                <a:latin typeface="+mj-lt"/>
                <a:ea typeface="+mn-ea"/>
                <a:cs typeface="+mn-cs"/>
              </a:rPr>
              <a:t>Fast Fluency</a:t>
            </a:r>
            <a:br>
              <a:rPr kumimoji="0" lang="en-GB" i="0" u="none" strike="noStrike" kern="1200" cap="none" spc="0" normalizeH="0" baseline="0" noProof="0" dirty="0">
                <a:ln>
                  <a:noFill/>
                </a:ln>
                <a:solidFill>
                  <a:schemeClr val="bg1"/>
                </a:solidFill>
                <a:effectLst/>
                <a:uLnTx/>
                <a:uFillTx/>
                <a:latin typeface="+mj-lt"/>
                <a:ea typeface="+mn-ea"/>
                <a:cs typeface="+mn-cs"/>
              </a:rPr>
            </a:br>
            <a:r>
              <a:rPr kumimoji="0" lang="en-GB" sz="1200" i="0" u="none" strike="noStrike" kern="1200" cap="none" spc="0" normalizeH="0" baseline="0" noProof="0" dirty="0">
                <a:ln>
                  <a:noFill/>
                </a:ln>
                <a:solidFill>
                  <a:schemeClr val="bg1"/>
                </a:solidFill>
                <a:effectLst/>
                <a:uLnTx/>
                <a:uFillTx/>
                <a:ea typeface="+mn-ea"/>
                <a:cs typeface="+mn-cs"/>
              </a:rPr>
              <a:t>2 Second Brand Recognition (%)</a:t>
            </a:r>
            <a:endParaRPr kumimoji="0" lang="en-GB" i="0" u="none" strike="noStrike" kern="1200" cap="none" spc="0" normalizeH="0" baseline="0" noProof="0" dirty="0">
              <a:ln>
                <a:noFill/>
              </a:ln>
              <a:solidFill>
                <a:schemeClr val="bg1"/>
              </a:solidFill>
              <a:effectLst/>
              <a:uLnTx/>
              <a:uFillTx/>
              <a:ea typeface="+mn-ea"/>
              <a:cs typeface="+mn-cs"/>
            </a:endParaRPr>
          </a:p>
        </p:txBody>
      </p:sp>
      <p:sp>
        <p:nvSpPr>
          <p:cNvPr id="12" name="TextBox 11">
            <a:extLst>
              <a:ext uri="{FF2B5EF4-FFF2-40B4-BE49-F238E27FC236}">
                <a16:creationId xmlns:a16="http://schemas.microsoft.com/office/drawing/2014/main" id="{28E91027-0F91-76DD-5647-0D930C756724}"/>
              </a:ext>
            </a:extLst>
          </p:cNvPr>
          <p:cNvSpPr txBox="1"/>
          <p:nvPr/>
        </p:nvSpPr>
        <p:spPr>
          <a:xfrm>
            <a:off x="1887233" y="1081622"/>
            <a:ext cx="3827768" cy="607071"/>
          </a:xfrm>
          <a:prstGeom prst="rect">
            <a:avLst/>
          </a:prstGeom>
          <a:noFill/>
          <a:ln w="3175">
            <a:noFill/>
            <a:prstDash val="solid"/>
            <a:miter lim="800000"/>
          </a:ln>
        </p:spPr>
        <p:txBody>
          <a:bodyPr vert="horz" wrap="square" lIns="72000" tIns="72000" rIns="72000" bIns="72000" rtlCol="0" anchor="t">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i="0" u="none" strike="noStrike" kern="1200" cap="none" spc="0" normalizeH="0" baseline="0" noProof="0" dirty="0">
                <a:ln>
                  <a:noFill/>
                </a:ln>
                <a:solidFill>
                  <a:schemeClr val="bg1"/>
                </a:solidFill>
                <a:effectLst/>
                <a:uLnTx/>
                <a:uFillTx/>
                <a:latin typeface="+mj-lt"/>
                <a:ea typeface="+mn-ea"/>
                <a:cs typeface="+mn-cs"/>
              </a:rPr>
              <a:t>Let’s </a:t>
            </a:r>
            <a:r>
              <a:rPr lang="en-GB" dirty="0">
                <a:solidFill>
                  <a:schemeClr val="bg1"/>
                </a:solidFill>
                <a:latin typeface="+mj-lt"/>
              </a:rPr>
              <a:t>make</a:t>
            </a:r>
            <a:r>
              <a:rPr kumimoji="0" lang="en-GB" i="0" u="none" strike="noStrike" kern="1200" cap="none" spc="0" normalizeH="0" baseline="0" noProof="0" dirty="0">
                <a:ln>
                  <a:noFill/>
                </a:ln>
                <a:solidFill>
                  <a:schemeClr val="bg1"/>
                </a:solidFill>
                <a:effectLst/>
                <a:uLnTx/>
                <a:uFillTx/>
                <a:latin typeface="+mj-lt"/>
                <a:ea typeface="+mn-ea"/>
                <a:cs typeface="+mn-cs"/>
              </a:rPr>
              <a:t> it </a:t>
            </a:r>
            <a:r>
              <a:rPr lang="en-GB" dirty="0">
                <a:solidFill>
                  <a:schemeClr val="bg1"/>
                </a:solidFill>
                <a:latin typeface="+mj-lt"/>
              </a:rPr>
              <a:t>sparkle</a:t>
            </a:r>
            <a:br>
              <a:rPr kumimoji="0" lang="en-GB" i="0" u="none" strike="noStrike" kern="1200" cap="none" spc="0" normalizeH="0" baseline="0" noProof="0" dirty="0">
                <a:ln>
                  <a:noFill/>
                </a:ln>
                <a:solidFill>
                  <a:schemeClr val="bg1"/>
                </a:solidFill>
                <a:effectLst/>
                <a:uLnTx/>
                <a:uFillTx/>
                <a:latin typeface="+mj-lt"/>
                <a:ea typeface="+mn-ea"/>
                <a:cs typeface="+mn-cs"/>
              </a:rPr>
            </a:br>
            <a:r>
              <a:rPr kumimoji="0" lang="en-GB" sz="1200" i="0" u="none" strike="noStrike" kern="1200" cap="none" spc="0" normalizeH="0" baseline="0" noProof="0" dirty="0">
                <a:ln>
                  <a:noFill/>
                </a:ln>
                <a:solidFill>
                  <a:schemeClr val="bg1"/>
                </a:solidFill>
                <a:effectLst/>
                <a:uLnTx/>
                <a:uFillTx/>
                <a:ea typeface="+mn-ea"/>
                <a:cs typeface="+mn-cs"/>
              </a:rPr>
              <a:t>Brand Platform</a:t>
            </a:r>
            <a:endParaRPr kumimoji="0" lang="en-GB" i="0" u="none" strike="noStrike" kern="1200" cap="none" spc="0" normalizeH="0" baseline="0" noProof="0" dirty="0">
              <a:ln>
                <a:noFill/>
              </a:ln>
              <a:solidFill>
                <a:schemeClr val="bg1"/>
              </a:solidFill>
              <a:effectLst/>
              <a:uLnTx/>
              <a:uFillTx/>
              <a:ea typeface="+mn-ea"/>
              <a:cs typeface="+mn-cs"/>
            </a:endParaRPr>
          </a:p>
        </p:txBody>
      </p:sp>
      <p:pic>
        <p:nvPicPr>
          <p:cNvPr id="13" name="Picture 2">
            <a:extLst>
              <a:ext uri="{FF2B5EF4-FFF2-40B4-BE49-F238E27FC236}">
                <a16:creationId xmlns:a16="http://schemas.microsoft.com/office/drawing/2014/main" id="{610FEBEE-4345-32AB-6058-5D4710EA3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234" y="2314575"/>
            <a:ext cx="2448864" cy="1376798"/>
          </a:xfrm>
          <a:prstGeom prst="roundRect">
            <a:avLst>
              <a:gd name="adj" fmla="val 3972"/>
            </a:avLst>
          </a:prstGeom>
          <a:noFill/>
          <a:ln w="12700">
            <a:solidFill>
              <a:schemeClr val="bg1"/>
            </a:solidFill>
          </a:ln>
          <a:effectLst>
            <a:outerShdw blurRad="152400" sx="102000" sy="102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84F9EC4-FAFA-E458-6D8B-B35961CB4B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802" y="2314575"/>
            <a:ext cx="2448862" cy="1376796"/>
          </a:xfrm>
          <a:prstGeom prst="roundRect">
            <a:avLst>
              <a:gd name="adj" fmla="val 3972"/>
            </a:avLst>
          </a:prstGeom>
          <a:noFill/>
          <a:ln w="12700">
            <a:solidFill>
              <a:schemeClr val="bg1"/>
            </a:solidFill>
          </a:ln>
          <a:effectLst>
            <a:outerShdw blurRad="152400" sx="102000" sy="102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25B4B5B-4EEB-7D6F-BD48-E0C37B58CB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237" y="4491607"/>
            <a:ext cx="2448860" cy="1377484"/>
          </a:xfrm>
          <a:prstGeom prst="roundRect">
            <a:avLst>
              <a:gd name="adj" fmla="val 3972"/>
            </a:avLst>
          </a:prstGeom>
          <a:noFill/>
          <a:ln w="12700">
            <a:solidFill>
              <a:schemeClr val="bg1"/>
            </a:solidFill>
          </a:ln>
          <a:effectLst>
            <a:outerShdw blurRad="152400" sx="102000" sy="102000" algn="ctr" rotWithShape="0">
              <a:prstClr val="black">
                <a:alpha val="20000"/>
              </a:prstClr>
            </a:outerShdw>
          </a:effectLst>
        </p:spPr>
      </p:pic>
      <p:pic>
        <p:nvPicPr>
          <p:cNvPr id="16" name="Picture 6">
            <a:extLst>
              <a:ext uri="{FF2B5EF4-FFF2-40B4-BE49-F238E27FC236}">
                <a16:creationId xmlns:a16="http://schemas.microsoft.com/office/drawing/2014/main" id="{A013B948-38FC-5CE2-AA74-C57DF328CF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10" r="310"/>
          <a:stretch/>
        </p:blipFill>
        <p:spPr bwMode="auto">
          <a:xfrm>
            <a:off x="4082652" y="4491630"/>
            <a:ext cx="2446100" cy="1377824"/>
          </a:xfrm>
          <a:prstGeom prst="roundRect">
            <a:avLst>
              <a:gd name="adj" fmla="val 3972"/>
            </a:avLst>
          </a:prstGeom>
          <a:noFill/>
          <a:ln w="12700">
            <a:solidFill>
              <a:schemeClr val="bg1"/>
            </a:solidFill>
          </a:ln>
          <a:effectLst>
            <a:outerShdw blurRad="152400" sx="102000" sy="102000" algn="ctr" rotWithShape="0">
              <a:prstClr val="black">
                <a:alpha val="20000"/>
              </a:prstClr>
            </a:outerShdw>
          </a:effectLst>
        </p:spPr>
      </p:pic>
      <p:sp>
        <p:nvSpPr>
          <p:cNvPr id="17" name="TextBox 16">
            <a:extLst>
              <a:ext uri="{FF2B5EF4-FFF2-40B4-BE49-F238E27FC236}">
                <a16:creationId xmlns:a16="http://schemas.microsoft.com/office/drawing/2014/main" id="{332D338B-FC28-EB17-F4A3-3CF33C361619}"/>
              </a:ext>
            </a:extLst>
          </p:cNvPr>
          <p:cNvSpPr txBox="1"/>
          <p:nvPr/>
        </p:nvSpPr>
        <p:spPr>
          <a:xfrm>
            <a:off x="1018204" y="1809756"/>
            <a:ext cx="2582924" cy="501658"/>
          </a:xfrm>
          <a:prstGeom prst="rect">
            <a:avLst/>
          </a:prstGeom>
          <a:noFill/>
          <a:ln w="3175">
            <a:noFill/>
            <a:prstDash val="solid"/>
            <a:miter lim="800000"/>
          </a:ln>
        </p:spPr>
        <p:txBody>
          <a:bodyPr vert="horz" wrap="square" lIns="72000" tIns="72000" rIns="72000" bIns="72000" rtlCol="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accent2"/>
                </a:solidFill>
                <a:effectLst/>
                <a:uLnTx/>
                <a:uFillTx/>
                <a:latin typeface="+mj-lt"/>
                <a:ea typeface="+mn-ea"/>
                <a:cs typeface="+mn-cs"/>
              </a:rPr>
              <a:t>Christmas 23</a:t>
            </a:r>
            <a:br>
              <a:rPr kumimoji="0" lang="en-GB" sz="1600" i="0" u="none" strike="noStrike" kern="1200" cap="none" spc="0" normalizeH="0" baseline="0" noProof="0" dirty="0">
                <a:ln>
                  <a:noFill/>
                </a:ln>
                <a:solidFill>
                  <a:schemeClr val="bg1"/>
                </a:solidFill>
                <a:effectLst/>
                <a:uLnTx/>
                <a:uFillTx/>
                <a:latin typeface="+mj-lt"/>
                <a:ea typeface="+mn-ea"/>
                <a:cs typeface="+mn-cs"/>
              </a:rPr>
            </a:br>
            <a:r>
              <a:rPr kumimoji="0" lang="en-GB" sz="1100" i="0" u="none" strike="noStrike" kern="1200" cap="none" spc="0" normalizeH="0" baseline="0" noProof="0" dirty="0">
                <a:ln>
                  <a:noFill/>
                </a:ln>
                <a:solidFill>
                  <a:schemeClr val="bg1"/>
                </a:solidFill>
                <a:effectLst/>
                <a:uLnTx/>
                <a:uFillTx/>
                <a:ea typeface="+mn-ea"/>
                <a:cs typeface="+mn-cs"/>
              </a:rPr>
              <a:t>Launch Nov 23</a:t>
            </a:r>
            <a:endParaRPr kumimoji="0" lang="en-GB" sz="1600" i="0" u="none" strike="noStrike" kern="1200" cap="none" spc="0" normalizeH="0" baseline="0" noProof="0" dirty="0">
              <a:ln>
                <a:noFill/>
              </a:ln>
              <a:solidFill>
                <a:schemeClr val="bg1"/>
              </a:solidFill>
              <a:effectLst/>
              <a:uLnTx/>
              <a:uFillTx/>
              <a:ea typeface="+mn-ea"/>
              <a:cs typeface="+mn-cs"/>
            </a:endParaRPr>
          </a:p>
        </p:txBody>
      </p:sp>
      <p:sp>
        <p:nvSpPr>
          <p:cNvPr id="18" name="TextBox 17">
            <a:extLst>
              <a:ext uri="{FF2B5EF4-FFF2-40B4-BE49-F238E27FC236}">
                <a16:creationId xmlns:a16="http://schemas.microsoft.com/office/drawing/2014/main" id="{06952873-6720-631D-55E3-3161FB19FC62}"/>
              </a:ext>
            </a:extLst>
          </p:cNvPr>
          <p:cNvSpPr txBox="1"/>
          <p:nvPr/>
        </p:nvSpPr>
        <p:spPr>
          <a:xfrm>
            <a:off x="4005244" y="1809756"/>
            <a:ext cx="2582924" cy="501658"/>
          </a:xfrm>
          <a:prstGeom prst="rect">
            <a:avLst/>
          </a:prstGeom>
          <a:noFill/>
          <a:ln w="3175">
            <a:noFill/>
            <a:prstDash val="solid"/>
            <a:miter lim="800000"/>
          </a:ln>
        </p:spPr>
        <p:txBody>
          <a:bodyPr vert="horz" wrap="square" lIns="72000" tIns="72000" rIns="72000" bIns="72000" rtlCol="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accent2"/>
                </a:solidFill>
                <a:effectLst/>
                <a:uLnTx/>
                <a:uFillTx/>
                <a:latin typeface="+mj-lt"/>
                <a:ea typeface="+mn-ea"/>
                <a:cs typeface="+mn-cs"/>
              </a:rPr>
              <a:t>Operation Back to School</a:t>
            </a:r>
            <a:br>
              <a:rPr kumimoji="0" lang="en-GB" sz="1600" i="0" u="none" strike="noStrike" kern="1200" cap="none" spc="0" normalizeH="0" baseline="0" noProof="0" dirty="0">
                <a:ln>
                  <a:noFill/>
                </a:ln>
                <a:solidFill>
                  <a:schemeClr val="accent2"/>
                </a:solidFill>
                <a:effectLst/>
                <a:uLnTx/>
                <a:uFillTx/>
                <a:latin typeface="+mj-lt"/>
                <a:ea typeface="+mn-ea"/>
                <a:cs typeface="+mn-cs"/>
              </a:rPr>
            </a:br>
            <a:r>
              <a:rPr kumimoji="0" lang="en-GB" sz="1100" i="0" u="none" strike="noStrike" kern="1200" cap="none" spc="0" normalizeH="0" baseline="0" noProof="0" dirty="0">
                <a:ln>
                  <a:noFill/>
                </a:ln>
                <a:solidFill>
                  <a:schemeClr val="bg1"/>
                </a:solidFill>
                <a:effectLst/>
                <a:uLnTx/>
                <a:uFillTx/>
                <a:ea typeface="+mn-ea"/>
                <a:cs typeface="+mn-cs"/>
              </a:rPr>
              <a:t>July 24</a:t>
            </a:r>
            <a:endParaRPr kumimoji="0" lang="en-GB" sz="1600" i="0" u="none" strike="noStrike" kern="1200" cap="none" spc="0" normalizeH="0" baseline="0" noProof="0" dirty="0">
              <a:ln>
                <a:noFill/>
              </a:ln>
              <a:solidFill>
                <a:schemeClr val="bg1"/>
              </a:solidFill>
              <a:effectLst/>
              <a:uLnTx/>
              <a:uFillTx/>
              <a:ea typeface="+mn-ea"/>
              <a:cs typeface="+mn-cs"/>
            </a:endParaRPr>
          </a:p>
        </p:txBody>
      </p:sp>
      <p:sp>
        <p:nvSpPr>
          <p:cNvPr id="19" name="TextBox 18">
            <a:extLst>
              <a:ext uri="{FF2B5EF4-FFF2-40B4-BE49-F238E27FC236}">
                <a16:creationId xmlns:a16="http://schemas.microsoft.com/office/drawing/2014/main" id="{311AAE3E-9843-A828-5C66-CEDD0E45DF00}"/>
              </a:ext>
            </a:extLst>
          </p:cNvPr>
          <p:cNvSpPr txBox="1"/>
          <p:nvPr/>
        </p:nvSpPr>
        <p:spPr>
          <a:xfrm>
            <a:off x="1018204" y="3721734"/>
            <a:ext cx="2582924"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Kerry, Terry and Cherry</a:t>
            </a:r>
          </a:p>
        </p:txBody>
      </p:sp>
      <p:sp>
        <p:nvSpPr>
          <p:cNvPr id="20" name="TextBox 19">
            <a:extLst>
              <a:ext uri="{FF2B5EF4-FFF2-40B4-BE49-F238E27FC236}">
                <a16:creationId xmlns:a16="http://schemas.microsoft.com/office/drawing/2014/main" id="{1A13DED7-F346-DCA9-6236-6E81B26065D0}"/>
              </a:ext>
            </a:extLst>
          </p:cNvPr>
          <p:cNvSpPr txBox="1"/>
          <p:nvPr/>
        </p:nvSpPr>
        <p:spPr>
          <a:xfrm>
            <a:off x="4005244" y="3721734"/>
            <a:ext cx="2582924"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Introducing chicks Rosa, Otis &amp; Coral</a:t>
            </a:r>
          </a:p>
        </p:txBody>
      </p:sp>
      <p:sp>
        <p:nvSpPr>
          <p:cNvPr id="21" name="TextBox 20">
            <a:extLst>
              <a:ext uri="{FF2B5EF4-FFF2-40B4-BE49-F238E27FC236}">
                <a16:creationId xmlns:a16="http://schemas.microsoft.com/office/drawing/2014/main" id="{09DEF000-98EF-DE1E-D2FB-41161D090DE2}"/>
              </a:ext>
            </a:extLst>
          </p:cNvPr>
          <p:cNvSpPr txBox="1"/>
          <p:nvPr/>
        </p:nvSpPr>
        <p:spPr>
          <a:xfrm>
            <a:off x="1018204" y="3981456"/>
            <a:ext cx="2582924" cy="501658"/>
          </a:xfrm>
          <a:prstGeom prst="rect">
            <a:avLst/>
          </a:prstGeom>
          <a:noFill/>
          <a:ln w="3175">
            <a:noFill/>
            <a:prstDash val="solid"/>
            <a:miter lim="800000"/>
          </a:ln>
        </p:spPr>
        <p:txBody>
          <a:bodyPr vert="horz" wrap="square" lIns="72000" tIns="72000" rIns="72000" bIns="72000" rtlCol="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accent2"/>
                </a:solidFill>
                <a:effectLst/>
                <a:uLnTx/>
                <a:uFillTx/>
                <a:latin typeface="+mj-lt"/>
                <a:ea typeface="+mn-ea"/>
                <a:cs typeface="+mn-cs"/>
              </a:rPr>
              <a:t>Daydreaming Toys</a:t>
            </a:r>
          </a:p>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100" i="0" u="none" strike="noStrike" kern="1200" cap="none" spc="0" normalizeH="0" baseline="0" noProof="0" dirty="0">
                <a:ln>
                  <a:noFill/>
                </a:ln>
                <a:solidFill>
                  <a:schemeClr val="bg1"/>
                </a:solidFill>
                <a:effectLst/>
                <a:uLnTx/>
                <a:uFillTx/>
                <a:ea typeface="+mn-ea"/>
                <a:cs typeface="+mn-cs"/>
              </a:rPr>
              <a:t>Oct 24</a:t>
            </a:r>
            <a:endParaRPr kumimoji="0" lang="en-GB" sz="1600" i="0" u="none" strike="noStrike" kern="1200" cap="none" spc="0" normalizeH="0" baseline="0" noProof="0" dirty="0">
              <a:ln>
                <a:noFill/>
              </a:ln>
              <a:solidFill>
                <a:schemeClr val="bg1"/>
              </a:solidFill>
              <a:effectLst/>
              <a:uLnTx/>
              <a:uFillTx/>
              <a:ea typeface="+mn-ea"/>
              <a:cs typeface="+mn-cs"/>
            </a:endParaRPr>
          </a:p>
        </p:txBody>
      </p:sp>
      <p:sp>
        <p:nvSpPr>
          <p:cNvPr id="22" name="TextBox 21">
            <a:extLst>
              <a:ext uri="{FF2B5EF4-FFF2-40B4-BE49-F238E27FC236}">
                <a16:creationId xmlns:a16="http://schemas.microsoft.com/office/drawing/2014/main" id="{B68AD473-782B-CB16-8D53-D27D1608B77A}"/>
              </a:ext>
            </a:extLst>
          </p:cNvPr>
          <p:cNvSpPr txBox="1"/>
          <p:nvPr/>
        </p:nvSpPr>
        <p:spPr>
          <a:xfrm>
            <a:off x="4005244" y="3981456"/>
            <a:ext cx="2582924" cy="501658"/>
          </a:xfrm>
          <a:prstGeom prst="rect">
            <a:avLst/>
          </a:prstGeom>
          <a:noFill/>
          <a:ln w="3175">
            <a:noFill/>
            <a:prstDash val="solid"/>
            <a:miter lim="800000"/>
          </a:ln>
        </p:spPr>
        <p:txBody>
          <a:bodyPr vert="horz" wrap="square" lIns="72000" tIns="72000" rIns="72000" bIns="72000" rtlCol="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accent2"/>
                </a:solidFill>
                <a:effectLst/>
                <a:uLnTx/>
                <a:uFillTx/>
                <a:latin typeface="+mj-lt"/>
                <a:ea typeface="+mn-ea"/>
                <a:cs typeface="+mn-cs"/>
              </a:rPr>
              <a:t>Christmas 24</a:t>
            </a:r>
            <a:br>
              <a:rPr kumimoji="0" lang="en-GB" sz="1600" i="0" u="none" strike="noStrike" kern="1200" cap="none" spc="0" normalizeH="0" baseline="0" noProof="0" dirty="0">
                <a:ln>
                  <a:noFill/>
                </a:ln>
                <a:solidFill>
                  <a:schemeClr val="accent2"/>
                </a:solidFill>
                <a:effectLst/>
                <a:uLnTx/>
                <a:uFillTx/>
                <a:latin typeface="+mj-lt"/>
                <a:ea typeface="+mn-ea"/>
                <a:cs typeface="+mn-cs"/>
              </a:rPr>
            </a:br>
            <a:r>
              <a:rPr kumimoji="0" lang="en-GB" sz="1100" i="0" u="none" strike="noStrike" kern="1200" cap="none" spc="0" normalizeH="0" baseline="0" noProof="0" dirty="0">
                <a:ln>
                  <a:noFill/>
                </a:ln>
                <a:solidFill>
                  <a:schemeClr val="bg1"/>
                </a:solidFill>
                <a:effectLst/>
                <a:uLnTx/>
                <a:uFillTx/>
                <a:ea typeface="+mn-ea"/>
                <a:cs typeface="+mn-cs"/>
              </a:rPr>
              <a:t>Re-airing Nov 2024</a:t>
            </a:r>
            <a:endParaRPr kumimoji="0" lang="en-GB" sz="1600" i="0" u="none" strike="noStrike" kern="1200" cap="none" spc="0" normalizeH="0" baseline="0" noProof="0" dirty="0">
              <a:ln>
                <a:noFill/>
              </a:ln>
              <a:solidFill>
                <a:schemeClr val="bg1"/>
              </a:solidFill>
              <a:effectLst/>
              <a:uLnTx/>
              <a:uFillTx/>
              <a:ea typeface="+mn-ea"/>
              <a:cs typeface="+mn-cs"/>
            </a:endParaRPr>
          </a:p>
        </p:txBody>
      </p:sp>
      <p:sp>
        <p:nvSpPr>
          <p:cNvPr id="23" name="TextBox 22">
            <a:extLst>
              <a:ext uri="{FF2B5EF4-FFF2-40B4-BE49-F238E27FC236}">
                <a16:creationId xmlns:a16="http://schemas.microsoft.com/office/drawing/2014/main" id="{F8B62327-964C-6917-FE38-D28A8EF09D9C}"/>
              </a:ext>
            </a:extLst>
          </p:cNvPr>
          <p:cNvSpPr txBox="1"/>
          <p:nvPr/>
        </p:nvSpPr>
        <p:spPr>
          <a:xfrm>
            <a:off x="1018204" y="5902959"/>
            <a:ext cx="2582924"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Coral and Cherry</a:t>
            </a:r>
          </a:p>
        </p:txBody>
      </p:sp>
      <p:sp>
        <p:nvSpPr>
          <p:cNvPr id="28" name="TextBox 27">
            <a:extLst>
              <a:ext uri="{FF2B5EF4-FFF2-40B4-BE49-F238E27FC236}">
                <a16:creationId xmlns:a16="http://schemas.microsoft.com/office/drawing/2014/main" id="{BDC78E8C-6696-E65D-19A7-968B357A67F8}"/>
              </a:ext>
            </a:extLst>
          </p:cNvPr>
          <p:cNvSpPr txBox="1"/>
          <p:nvPr/>
        </p:nvSpPr>
        <p:spPr>
          <a:xfrm>
            <a:off x="4005244" y="5902959"/>
            <a:ext cx="2582924"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Kerry, Terry and Cherry</a:t>
            </a:r>
          </a:p>
        </p:txBody>
      </p:sp>
      <p:pic>
        <p:nvPicPr>
          <p:cNvPr id="30" name="Graphic 29">
            <a:extLst>
              <a:ext uri="{FF2B5EF4-FFF2-40B4-BE49-F238E27FC236}">
                <a16:creationId xmlns:a16="http://schemas.microsoft.com/office/drawing/2014/main" id="{EA211DF5-9D5D-433E-EBC5-2F3EA1476F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5646" y="121653"/>
            <a:ext cx="758396" cy="758396"/>
          </a:xfrm>
          <a:prstGeom prst="rect">
            <a:avLst/>
          </a:prstGeom>
        </p:spPr>
      </p:pic>
      <p:pic>
        <p:nvPicPr>
          <p:cNvPr id="10" name="Picture 2" descr="Very (online retailer) - Wikipedia">
            <a:extLst>
              <a:ext uri="{FF2B5EF4-FFF2-40B4-BE49-F238E27FC236}">
                <a16:creationId xmlns:a16="http://schemas.microsoft.com/office/drawing/2014/main" id="{E053B6C9-0632-32FA-42E9-5EED31228E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71091" y="226598"/>
            <a:ext cx="548506" cy="548506"/>
          </a:xfrm>
          <a:prstGeom prst="rect">
            <a:avLst/>
          </a:prstGeom>
          <a:ln w="95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3837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DE007B"/>
        </a:solidFill>
        <a:effectLst/>
      </p:bgPr>
    </p:bg>
    <p:spTree>
      <p:nvGrpSpPr>
        <p:cNvPr id="1" name="">
          <a:extLst>
            <a:ext uri="{FF2B5EF4-FFF2-40B4-BE49-F238E27FC236}">
              <a16:creationId xmlns:a16="http://schemas.microsoft.com/office/drawing/2014/main" id="{00145545-B652-3661-53F3-7675ABF1ECB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161181-E988-DFB3-F31F-9E7510C28732}"/>
              </a:ext>
            </a:extLst>
          </p:cNvPr>
          <p:cNvSpPr/>
          <p:nvPr/>
        </p:nvSpPr>
        <p:spPr bwMode="gray">
          <a:xfrm>
            <a:off x="5247420" y="0"/>
            <a:ext cx="6944580" cy="6858000"/>
          </a:xfrm>
          <a:prstGeom prst="rect">
            <a:avLst/>
          </a:prstGeom>
          <a:gradFill flip="none" rotWithShape="1">
            <a:gsLst>
              <a:gs pos="0">
                <a:srgbClr val="DE007B"/>
              </a:gs>
              <a:gs pos="93000">
                <a:srgbClr val="A8005D"/>
              </a:gs>
            </a:gsLst>
            <a:lin ang="0" scaled="1"/>
            <a:tileRect/>
          </a:gra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4" name="Title 3">
            <a:extLst>
              <a:ext uri="{FF2B5EF4-FFF2-40B4-BE49-F238E27FC236}">
                <a16:creationId xmlns:a16="http://schemas.microsoft.com/office/drawing/2014/main" id="{574B3D93-3C88-D794-2ED2-591876F37CB1}"/>
              </a:ext>
            </a:extLst>
          </p:cNvPr>
          <p:cNvSpPr>
            <a:spLocks noGrp="1"/>
          </p:cNvSpPr>
          <p:nvPr>
            <p:ph type="title"/>
          </p:nvPr>
        </p:nvSpPr>
        <p:spPr/>
        <p:txBody>
          <a:bodyPr/>
          <a:lstStyle/>
          <a:p>
            <a:r>
              <a:rPr lang="en-GB" dirty="0">
                <a:solidFill>
                  <a:schemeClr val="bg1"/>
                </a:solidFill>
              </a:rPr>
              <a:t>Consistent delivery of distinctive assets &amp;</a:t>
            </a:r>
            <a:br>
              <a:rPr lang="en-GB" dirty="0">
                <a:solidFill>
                  <a:schemeClr val="bg1"/>
                </a:solidFill>
              </a:rPr>
            </a:br>
            <a:r>
              <a:rPr lang="en-GB" dirty="0">
                <a:solidFill>
                  <a:schemeClr val="bg1"/>
                </a:solidFill>
              </a:rPr>
              <a:t>brand personality across channels maximises impact</a:t>
            </a:r>
          </a:p>
        </p:txBody>
      </p:sp>
      <p:sp>
        <p:nvSpPr>
          <p:cNvPr id="5" name="Slide Number Placeholder">
            <a:extLst>
              <a:ext uri="{FF2B5EF4-FFF2-40B4-BE49-F238E27FC236}">
                <a16:creationId xmlns:a16="http://schemas.microsoft.com/office/drawing/2014/main" id="{ECA3C040-0E79-AB04-4CDA-6508E2BE68C1}"/>
              </a:ext>
            </a:extLst>
          </p:cNvP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6</a:t>
            </a:fld>
            <a:endParaRPr lang="en-GB" sz="800">
              <a:solidFill>
                <a:srgbClr val="B2B2B2"/>
              </a:solidFill>
              <a:latin typeface="+mn-lt"/>
              <a:cs typeface="Arial" panose="020B0604020202020204" pitchFamily="34" charset="0"/>
            </a:endParaRPr>
          </a:p>
        </p:txBody>
      </p:sp>
      <p:sp>
        <p:nvSpPr>
          <p:cNvPr id="6" name="© System1 Group Text">
            <a:extLst>
              <a:ext uri="{FF2B5EF4-FFF2-40B4-BE49-F238E27FC236}">
                <a16:creationId xmlns:a16="http://schemas.microsoft.com/office/drawing/2014/main" id="{E137D284-3CD6-4B5A-0E14-E2FA6BBE30D5}"/>
              </a:ext>
            </a:extLst>
          </p:cNvPr>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Graphic 6">
            <a:extLst>
              <a:ext uri="{FF2B5EF4-FFF2-40B4-BE49-F238E27FC236}">
                <a16:creationId xmlns:a16="http://schemas.microsoft.com/office/drawing/2014/main" id="{7D5FBE15-2967-704A-FA96-49FA3260D9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986" y="6336981"/>
            <a:ext cx="1094493" cy="375255"/>
          </a:xfrm>
          <a:prstGeom prst="rect">
            <a:avLst/>
          </a:prstGeom>
        </p:spPr>
      </p:pic>
      <p:pic>
        <p:nvPicPr>
          <p:cNvPr id="9" name="Picture 8" descr="A blue circle in the dark&#10;&#10;Description automatically generated">
            <a:extLst>
              <a:ext uri="{FF2B5EF4-FFF2-40B4-BE49-F238E27FC236}">
                <a16:creationId xmlns:a16="http://schemas.microsoft.com/office/drawing/2014/main" id="{90CE13BB-AB8B-C362-F136-1DDEF4E182BC}"/>
              </a:ext>
            </a:extLst>
          </p:cNvPr>
          <p:cNvPicPr>
            <a:picLocks noChangeAspect="1"/>
          </p:cNvPicPr>
          <p:nvPr/>
        </p:nvPicPr>
        <p:blipFill>
          <a:blip r:embed="rId4" cstate="print">
            <a:extLst>
              <a:ext uri="{28A0092B-C50C-407E-A947-70E740481C1C}">
                <a14:useLocalDpi xmlns:a14="http://schemas.microsoft.com/office/drawing/2010/main" val="0"/>
              </a:ext>
            </a:extLst>
          </a:blip>
          <a:srcRect l="9783" t="21314" r="10619" b="27532"/>
          <a:stretch/>
        </p:blipFill>
        <p:spPr>
          <a:xfrm>
            <a:off x="1620622" y="6343650"/>
            <a:ext cx="1394256" cy="373822"/>
          </a:xfrm>
          <a:prstGeom prst="rect">
            <a:avLst/>
          </a:prstGeom>
        </p:spPr>
      </p:pic>
      <p:sp>
        <p:nvSpPr>
          <p:cNvPr id="33" name="TextBox 32">
            <a:extLst>
              <a:ext uri="{FF2B5EF4-FFF2-40B4-BE49-F238E27FC236}">
                <a16:creationId xmlns:a16="http://schemas.microsoft.com/office/drawing/2014/main" id="{AC748818-AB74-FD44-0F6B-EBC72D614C42}"/>
              </a:ext>
            </a:extLst>
          </p:cNvPr>
          <p:cNvSpPr txBox="1"/>
          <p:nvPr/>
        </p:nvSpPr>
        <p:spPr>
          <a:xfrm>
            <a:off x="459705" y="1058943"/>
            <a:ext cx="2874045" cy="391628"/>
          </a:xfrm>
          <a:prstGeom prst="rect">
            <a:avLst/>
          </a:prstGeom>
          <a:noFill/>
          <a:ln w="3175">
            <a:noFill/>
            <a:prstDash val="solid"/>
            <a:miter lim="800000"/>
          </a:ln>
        </p:spPr>
        <p:txBody>
          <a:bodyPr vert="horz" wrap="square" lIns="72000" tIns="72000" rIns="72000" bIns="72000" rtlCol="0">
            <a:spAutoFit/>
          </a:bodyPr>
          <a:lstStyle/>
          <a:p>
            <a:pPr marL="0" marR="0" lvl="0" indent="0"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latin typeface="+mj-lt"/>
                <a:ea typeface="+mn-ea"/>
                <a:cs typeface="+mn-cs"/>
              </a:rPr>
              <a:t>Consistent </a:t>
            </a:r>
            <a:r>
              <a:rPr kumimoji="0" lang="en-GB" sz="1600" i="0" u="none" strike="noStrike" kern="1200" cap="none" spc="0" normalizeH="0" baseline="0" noProof="0" dirty="0">
                <a:ln>
                  <a:noFill/>
                </a:ln>
                <a:solidFill>
                  <a:schemeClr val="accent2"/>
                </a:solidFill>
                <a:effectLst/>
                <a:uLnTx/>
                <a:uFillTx/>
                <a:latin typeface="+mj-lt"/>
                <a:ea typeface="+mn-ea"/>
                <a:cs typeface="+mn-cs"/>
              </a:rPr>
              <a:t>Brand Cues</a:t>
            </a:r>
          </a:p>
        </p:txBody>
      </p:sp>
      <p:sp>
        <p:nvSpPr>
          <p:cNvPr id="3" name="TextBox 2">
            <a:extLst>
              <a:ext uri="{FF2B5EF4-FFF2-40B4-BE49-F238E27FC236}">
                <a16:creationId xmlns:a16="http://schemas.microsoft.com/office/drawing/2014/main" id="{AE8A4D3A-4ED9-AD44-4FF6-9D9621474940}"/>
              </a:ext>
            </a:extLst>
          </p:cNvPr>
          <p:cNvSpPr txBox="1"/>
          <p:nvPr/>
        </p:nvSpPr>
        <p:spPr>
          <a:xfrm>
            <a:off x="459705" y="3757693"/>
            <a:ext cx="2874045" cy="391628"/>
          </a:xfrm>
          <a:prstGeom prst="rect">
            <a:avLst/>
          </a:prstGeom>
          <a:noFill/>
          <a:ln w="3175">
            <a:noFill/>
            <a:prstDash val="solid"/>
            <a:miter lim="800000"/>
          </a:ln>
        </p:spPr>
        <p:txBody>
          <a:bodyPr vert="horz" wrap="square" lIns="72000" tIns="72000" rIns="72000" bIns="72000" rtlCol="0">
            <a:spAutoFit/>
          </a:bodyPr>
          <a:lstStyle/>
          <a:p>
            <a:pPr marL="0" marR="0" lvl="0" indent="0" defTabSz="914400" rtl="0" eaLnBrk="1" fontAlgn="auto" latinLnBrk="0" hangingPunct="1">
              <a:lnSpc>
                <a:spcPct val="100000"/>
              </a:lnSpc>
              <a:spcBef>
                <a:spcPts val="0"/>
              </a:spcBef>
              <a:spcAft>
                <a:spcPts val="0"/>
              </a:spcAft>
              <a:buClr>
                <a:srgbClr val="ED3293"/>
              </a:buClr>
              <a:buSzTx/>
              <a:buFontTx/>
              <a:buNone/>
              <a:tabLst/>
              <a:defRPr/>
            </a:pPr>
            <a:r>
              <a:rPr kumimoji="0" lang="en-GB" sz="1600" i="0" u="none" strike="noStrike" kern="1200" cap="none" spc="0" normalizeH="0" baseline="0" noProof="0" dirty="0">
                <a:ln>
                  <a:noFill/>
                </a:ln>
                <a:solidFill>
                  <a:schemeClr val="bg1"/>
                </a:solidFill>
                <a:effectLst/>
                <a:uLnTx/>
                <a:uFillTx/>
                <a:latin typeface="+mj-lt"/>
                <a:ea typeface="+mn-ea"/>
                <a:cs typeface="+mn-cs"/>
              </a:rPr>
              <a:t>Consistent </a:t>
            </a:r>
            <a:r>
              <a:rPr kumimoji="0" lang="en-GB" sz="1600" i="0" u="none" strike="noStrike" kern="1200" cap="none" spc="0" normalizeH="0" baseline="0" noProof="0" dirty="0">
                <a:ln>
                  <a:noFill/>
                </a:ln>
                <a:solidFill>
                  <a:schemeClr val="accent2"/>
                </a:solidFill>
                <a:effectLst/>
                <a:uLnTx/>
                <a:uFillTx/>
                <a:latin typeface="+mj-lt"/>
                <a:ea typeface="+mn-ea"/>
                <a:cs typeface="+mn-cs"/>
              </a:rPr>
              <a:t>Across Channels</a:t>
            </a:r>
          </a:p>
        </p:txBody>
      </p:sp>
      <p:sp>
        <p:nvSpPr>
          <p:cNvPr id="42" name="Rectangle 41">
            <a:extLst>
              <a:ext uri="{FF2B5EF4-FFF2-40B4-BE49-F238E27FC236}">
                <a16:creationId xmlns:a16="http://schemas.microsoft.com/office/drawing/2014/main" id="{49070A8A-41CA-C230-BDF0-D88ED353F0C0}"/>
              </a:ext>
            </a:extLst>
          </p:cNvPr>
          <p:cNvSpPr/>
          <p:nvPr/>
        </p:nvSpPr>
        <p:spPr bwMode="gray">
          <a:xfrm>
            <a:off x="518432" y="1480229"/>
            <a:ext cx="5047860" cy="45719"/>
          </a:xfrm>
          <a:prstGeom prst="rect">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sp>
        <p:nvSpPr>
          <p:cNvPr id="8" name="Rectangle 7">
            <a:extLst>
              <a:ext uri="{FF2B5EF4-FFF2-40B4-BE49-F238E27FC236}">
                <a16:creationId xmlns:a16="http://schemas.microsoft.com/office/drawing/2014/main" id="{8E697698-FE05-003E-0C93-E2EA63F224CC}"/>
              </a:ext>
            </a:extLst>
          </p:cNvPr>
          <p:cNvSpPr/>
          <p:nvPr/>
        </p:nvSpPr>
        <p:spPr bwMode="gray">
          <a:xfrm>
            <a:off x="518432" y="4169454"/>
            <a:ext cx="5047860" cy="45719"/>
          </a:xfrm>
          <a:prstGeom prst="rect">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dirty="0" err="1">
              <a:solidFill>
                <a:schemeClr val="bg1"/>
              </a:solidFill>
            </a:endParaRPr>
          </a:p>
        </p:txBody>
      </p:sp>
      <p:grpSp>
        <p:nvGrpSpPr>
          <p:cNvPr id="25" name="Group 24">
            <a:extLst>
              <a:ext uri="{FF2B5EF4-FFF2-40B4-BE49-F238E27FC236}">
                <a16:creationId xmlns:a16="http://schemas.microsoft.com/office/drawing/2014/main" id="{67FC02DE-154C-0D16-D19B-BA3CA1701C0B}"/>
              </a:ext>
            </a:extLst>
          </p:cNvPr>
          <p:cNvGrpSpPr/>
          <p:nvPr/>
        </p:nvGrpSpPr>
        <p:grpSpPr>
          <a:xfrm>
            <a:off x="630687" y="1707746"/>
            <a:ext cx="989935" cy="1762083"/>
            <a:chOff x="2150956" y="1707746"/>
            <a:chExt cx="989935" cy="1762083"/>
          </a:xfrm>
        </p:grpSpPr>
        <p:sp>
          <p:nvSpPr>
            <p:cNvPr id="2" name="Rectangle: Rounded Corners 1">
              <a:extLst>
                <a:ext uri="{FF2B5EF4-FFF2-40B4-BE49-F238E27FC236}">
                  <a16:creationId xmlns:a16="http://schemas.microsoft.com/office/drawing/2014/main" id="{0286F1FB-E755-BFB4-9ED5-3FF0926A7054}"/>
                </a:ext>
              </a:extLst>
            </p:cNvPr>
            <p:cNvSpPr/>
            <p:nvPr/>
          </p:nvSpPr>
          <p:spPr bwMode="gray">
            <a:xfrm>
              <a:off x="2150956" y="1707746"/>
              <a:ext cx="989935" cy="1762083"/>
            </a:xfrm>
            <a:prstGeom prst="roundRect">
              <a:avLst>
                <a:gd name="adj" fmla="val 7596"/>
              </a:avLst>
            </a:prstGeom>
            <a:solidFill>
              <a:srgbClr val="DE007D"/>
            </a:solidFill>
            <a:ln w="12700" cap="flat" cmpd="sng" algn="ctr">
              <a:solidFill>
                <a:schemeClr val="bg1"/>
              </a:solidFill>
              <a:prstDash val="solid"/>
              <a:miter lim="800000"/>
            </a:ln>
            <a:effectLst>
              <a:outerShdw blurRad="152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sz="1600" baseline="0" err="1">
                <a:solidFill>
                  <a:schemeClr val="bg1"/>
                </a:solidFill>
              </a:endParaRPr>
            </a:p>
          </p:txBody>
        </p:sp>
        <p:pic>
          <p:nvPicPr>
            <p:cNvPr id="24" name="Picture 2" descr="Very recognised for ongoing commitment to diversity and inclusion in ...">
              <a:extLst>
                <a:ext uri="{FF2B5EF4-FFF2-40B4-BE49-F238E27FC236}">
                  <a16:creationId xmlns:a16="http://schemas.microsoft.com/office/drawing/2014/main" id="{2A5F1BB8-28F0-A6B4-1163-F8BF523CE7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6" t="27389" r="4486" b="27389"/>
            <a:stretch/>
          </p:blipFill>
          <p:spPr bwMode="auto">
            <a:xfrm>
              <a:off x="2228157" y="2375674"/>
              <a:ext cx="857944" cy="426226"/>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F2AD2A61-398E-41CB-EBD6-9B8038DDB971}"/>
              </a:ext>
            </a:extLst>
          </p:cNvPr>
          <p:cNvPicPr>
            <a:picLocks noChangeAspect="1"/>
          </p:cNvPicPr>
          <p:nvPr/>
        </p:nvPicPr>
        <p:blipFill>
          <a:blip r:embed="rId6" cstate="print">
            <a:extLst>
              <a:ext uri="{28A0092B-C50C-407E-A947-70E740481C1C}">
                <a14:useLocalDpi xmlns:a14="http://schemas.microsoft.com/office/drawing/2010/main" val="0"/>
              </a:ext>
            </a:extLst>
          </a:blip>
          <a:srcRect l="59182" t="-688" r="9188" b="688"/>
          <a:stretch/>
        </p:blipFill>
        <p:spPr>
          <a:xfrm>
            <a:off x="2150956" y="1707746"/>
            <a:ext cx="990839" cy="1762083"/>
          </a:xfrm>
          <a:prstGeom prst="roundRect">
            <a:avLst>
              <a:gd name="adj" fmla="val 8107"/>
            </a:avLst>
          </a:prstGeom>
          <a:solidFill>
            <a:srgbClr val="DE007D"/>
          </a:solidFill>
          <a:ln w="12700" cap="flat" cmpd="sng" algn="ctr">
            <a:solidFill>
              <a:schemeClr val="bg1"/>
            </a:solidFill>
            <a:prstDash val="solid"/>
            <a:miter lim="800000"/>
          </a:ln>
          <a:effectLst>
            <a:outerShdw blurRad="152400" sx="102000" sy="102000" algn="ctr" rotWithShape="0">
              <a:prstClr val="black">
                <a:alpha val="20000"/>
              </a:prstClr>
            </a:outerShdw>
          </a:effectLst>
        </p:spPr>
      </p:pic>
      <p:pic>
        <p:nvPicPr>
          <p:cNvPr id="35" name="Picture 34" descr="A pink sky with clouds&#10;&#10;Description automatically generated">
            <a:extLst>
              <a:ext uri="{FF2B5EF4-FFF2-40B4-BE49-F238E27FC236}">
                <a16:creationId xmlns:a16="http://schemas.microsoft.com/office/drawing/2014/main" id="{098A41FD-136A-B261-C995-FAFBD023284F}"/>
              </a:ext>
            </a:extLst>
          </p:cNvPr>
          <p:cNvPicPr>
            <a:picLocks noChangeAspect="1"/>
          </p:cNvPicPr>
          <p:nvPr/>
        </p:nvPicPr>
        <p:blipFill>
          <a:blip r:embed="rId7">
            <a:extLst>
              <a:ext uri="{28A0092B-C50C-407E-A947-70E740481C1C}">
                <a14:useLocalDpi xmlns:a14="http://schemas.microsoft.com/office/drawing/2010/main" val="0"/>
              </a:ext>
            </a:extLst>
          </a:blip>
          <a:srcRect l="28559" r="28592"/>
          <a:stretch/>
        </p:blipFill>
        <p:spPr>
          <a:xfrm>
            <a:off x="3671457" y="1707745"/>
            <a:ext cx="1341514" cy="1761087"/>
          </a:xfrm>
          <a:prstGeom prst="roundRect">
            <a:avLst>
              <a:gd name="adj" fmla="val 6943"/>
            </a:avLst>
          </a:prstGeom>
          <a:solidFill>
            <a:srgbClr val="DE007D"/>
          </a:solidFill>
          <a:ln w="12700" cap="flat" cmpd="sng" algn="ctr">
            <a:solidFill>
              <a:schemeClr val="bg1"/>
            </a:solidFill>
            <a:prstDash val="solid"/>
            <a:miter lim="800000"/>
          </a:ln>
          <a:effectLst>
            <a:outerShdw blurRad="152400" sx="102000" sy="102000" algn="ctr" rotWithShape="0">
              <a:prstClr val="black">
                <a:alpha val="20000"/>
              </a:prstClr>
            </a:outerShdw>
          </a:effectLst>
        </p:spPr>
      </p:pic>
      <p:pic>
        <p:nvPicPr>
          <p:cNvPr id="46" name="Picture 45">
            <a:extLst>
              <a:ext uri="{FF2B5EF4-FFF2-40B4-BE49-F238E27FC236}">
                <a16:creationId xmlns:a16="http://schemas.microsoft.com/office/drawing/2014/main" id="{CA14B4F7-3345-1071-0409-3B2145AF4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211" y="4422854"/>
            <a:ext cx="2553583" cy="1436390"/>
          </a:xfrm>
          <a:prstGeom prst="roundRect">
            <a:avLst>
              <a:gd name="adj" fmla="val 7700"/>
            </a:avLst>
          </a:prstGeom>
          <a:solidFill>
            <a:srgbClr val="DE007D"/>
          </a:solidFill>
          <a:ln w="12700" cap="flat" cmpd="sng" algn="ctr">
            <a:solidFill>
              <a:schemeClr val="bg1"/>
            </a:solidFill>
            <a:prstDash val="solid"/>
            <a:miter lim="800000"/>
          </a:ln>
          <a:effectLst>
            <a:outerShdw blurRad="152400" sx="102000" sy="102000" algn="ctr" rotWithShape="0">
              <a:prstClr val="black">
                <a:alpha val="20000"/>
              </a:prstClr>
            </a:outerShdw>
          </a:effectLst>
        </p:spPr>
      </p:pic>
      <p:pic>
        <p:nvPicPr>
          <p:cNvPr id="47" name="Picture 46">
            <a:extLst>
              <a:ext uri="{FF2B5EF4-FFF2-40B4-BE49-F238E27FC236}">
                <a16:creationId xmlns:a16="http://schemas.microsoft.com/office/drawing/2014/main" id="{D209492E-F907-524F-25A0-455DDAB705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6632" y="4422854"/>
            <a:ext cx="991164" cy="1761087"/>
          </a:xfrm>
          <a:prstGeom prst="roundRect">
            <a:avLst>
              <a:gd name="adj" fmla="val 7813"/>
            </a:avLst>
          </a:prstGeom>
          <a:solidFill>
            <a:srgbClr val="DE007D"/>
          </a:solidFill>
          <a:ln w="12700" cap="flat" cmpd="sng" algn="ctr">
            <a:solidFill>
              <a:schemeClr val="bg1"/>
            </a:solidFill>
            <a:prstDash val="solid"/>
            <a:miter lim="800000"/>
          </a:ln>
          <a:effectLst>
            <a:outerShdw blurRad="152400" sx="102000" sy="102000" algn="ctr" rotWithShape="0">
              <a:prstClr val="black">
                <a:alpha val="20000"/>
              </a:prstClr>
            </a:outerShdw>
          </a:effectLst>
        </p:spPr>
      </p:pic>
      <p:sp>
        <p:nvSpPr>
          <p:cNvPr id="49" name="TextBox 48">
            <a:extLst>
              <a:ext uri="{FF2B5EF4-FFF2-40B4-BE49-F238E27FC236}">
                <a16:creationId xmlns:a16="http://schemas.microsoft.com/office/drawing/2014/main" id="{DD5C3B73-3BA9-A427-CCDB-2BD17714257F}"/>
              </a:ext>
            </a:extLst>
          </p:cNvPr>
          <p:cNvSpPr txBox="1"/>
          <p:nvPr/>
        </p:nvSpPr>
        <p:spPr>
          <a:xfrm>
            <a:off x="562208" y="3507441"/>
            <a:ext cx="1126892"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Colours</a:t>
            </a:r>
          </a:p>
        </p:txBody>
      </p:sp>
      <p:sp>
        <p:nvSpPr>
          <p:cNvPr id="50" name="TextBox 49">
            <a:extLst>
              <a:ext uri="{FF2B5EF4-FFF2-40B4-BE49-F238E27FC236}">
                <a16:creationId xmlns:a16="http://schemas.microsoft.com/office/drawing/2014/main" id="{92C80C81-CBD1-305A-297D-C4154925AEE1}"/>
              </a:ext>
            </a:extLst>
          </p:cNvPr>
          <p:cNvSpPr txBox="1"/>
          <p:nvPr/>
        </p:nvSpPr>
        <p:spPr>
          <a:xfrm>
            <a:off x="2079858" y="3507441"/>
            <a:ext cx="1126892"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Characters</a:t>
            </a:r>
          </a:p>
        </p:txBody>
      </p:sp>
      <p:sp>
        <p:nvSpPr>
          <p:cNvPr id="51" name="TextBox 50">
            <a:extLst>
              <a:ext uri="{FF2B5EF4-FFF2-40B4-BE49-F238E27FC236}">
                <a16:creationId xmlns:a16="http://schemas.microsoft.com/office/drawing/2014/main" id="{172B0B2B-2421-71FA-E1A8-ABB90FC28044}"/>
              </a:ext>
            </a:extLst>
          </p:cNvPr>
          <p:cNvSpPr txBox="1"/>
          <p:nvPr/>
        </p:nvSpPr>
        <p:spPr>
          <a:xfrm>
            <a:off x="3775308" y="3507441"/>
            <a:ext cx="1126892"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Brand Line</a:t>
            </a:r>
          </a:p>
        </p:txBody>
      </p:sp>
      <p:sp>
        <p:nvSpPr>
          <p:cNvPr id="52" name="TextBox 51">
            <a:extLst>
              <a:ext uri="{FF2B5EF4-FFF2-40B4-BE49-F238E27FC236}">
                <a16:creationId xmlns:a16="http://schemas.microsoft.com/office/drawing/2014/main" id="{956B41E9-DF7F-C8FE-F744-FD63F86FE61E}"/>
              </a:ext>
            </a:extLst>
          </p:cNvPr>
          <p:cNvSpPr txBox="1"/>
          <p:nvPr/>
        </p:nvSpPr>
        <p:spPr>
          <a:xfrm>
            <a:off x="1301556" y="5909937"/>
            <a:ext cx="1126892"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TV</a:t>
            </a:r>
          </a:p>
        </p:txBody>
      </p:sp>
      <p:sp>
        <p:nvSpPr>
          <p:cNvPr id="54" name="TextBox 53">
            <a:extLst>
              <a:ext uri="{FF2B5EF4-FFF2-40B4-BE49-F238E27FC236}">
                <a16:creationId xmlns:a16="http://schemas.microsoft.com/office/drawing/2014/main" id="{8DE85CBF-59BC-E767-831F-3A61FBF63B23}"/>
              </a:ext>
            </a:extLst>
          </p:cNvPr>
          <p:cNvSpPr txBox="1"/>
          <p:nvPr/>
        </p:nvSpPr>
        <p:spPr>
          <a:xfrm>
            <a:off x="3775308" y="6212541"/>
            <a:ext cx="1126892" cy="254954"/>
          </a:xfrm>
          <a:prstGeom prst="rect">
            <a:avLst/>
          </a:prstGeom>
          <a:noFill/>
          <a:ln w="3175">
            <a:noFill/>
            <a:prstDash val="solid"/>
            <a:miter lim="800000"/>
          </a:ln>
        </p:spPr>
        <p:txBody>
          <a:bodyPr vert="horz" wrap="square" lIns="72000" tIns="72000" rIns="72000" bIns="72000" rtlCol="0" anchor="ctr" anchorCtr="0">
            <a:noAutofit/>
          </a:bodyPr>
          <a:lstStyle/>
          <a:p>
            <a:pPr marL="0" marR="0" lvl="0" indent="0" algn="ctr" defTabSz="914400" rtl="0" eaLnBrk="1" fontAlgn="auto" latinLnBrk="0" hangingPunct="1">
              <a:lnSpc>
                <a:spcPct val="85000"/>
              </a:lnSpc>
              <a:spcBef>
                <a:spcPts val="0"/>
              </a:spcBef>
              <a:spcAft>
                <a:spcPts val="0"/>
              </a:spcAft>
              <a:buClr>
                <a:srgbClr val="ED3293"/>
              </a:buClr>
              <a:buSzTx/>
              <a:buFontTx/>
              <a:buNone/>
              <a:tabLst/>
              <a:defRPr/>
            </a:pPr>
            <a:r>
              <a:rPr kumimoji="0" lang="en-GB" sz="1000" i="0" u="none" strike="noStrike" kern="1200" cap="none" spc="0" normalizeH="0" baseline="0" noProof="0" dirty="0">
                <a:ln>
                  <a:noFill/>
                </a:ln>
                <a:solidFill>
                  <a:schemeClr val="bg1"/>
                </a:solidFill>
                <a:effectLst/>
                <a:uLnTx/>
                <a:uFillTx/>
                <a:ea typeface="+mn-ea"/>
                <a:cs typeface="+mn-cs"/>
              </a:rPr>
              <a:t>TikTok</a:t>
            </a:r>
          </a:p>
        </p:txBody>
      </p:sp>
      <p:grpSp>
        <p:nvGrpSpPr>
          <p:cNvPr id="58" name="Group 57">
            <a:extLst>
              <a:ext uri="{FF2B5EF4-FFF2-40B4-BE49-F238E27FC236}">
                <a16:creationId xmlns:a16="http://schemas.microsoft.com/office/drawing/2014/main" id="{E53C2E34-A2E9-7969-ABE3-F1F74A0CC512}"/>
              </a:ext>
            </a:extLst>
          </p:cNvPr>
          <p:cNvGrpSpPr/>
          <p:nvPr/>
        </p:nvGrpSpPr>
        <p:grpSpPr>
          <a:xfrm>
            <a:off x="6833548" y="2166953"/>
            <a:ext cx="4481576" cy="2524091"/>
            <a:chOff x="6833548" y="2461217"/>
            <a:chExt cx="4481576" cy="2524091"/>
          </a:xfrm>
        </p:grpSpPr>
        <p:sp>
          <p:nvSpPr>
            <p:cNvPr id="55" name="Title 1">
              <a:extLst>
                <a:ext uri="{FF2B5EF4-FFF2-40B4-BE49-F238E27FC236}">
                  <a16:creationId xmlns:a16="http://schemas.microsoft.com/office/drawing/2014/main" id="{DB4625B1-0CF6-B89E-92FD-1FDDD4D04F40}"/>
                </a:ext>
              </a:extLst>
            </p:cNvPr>
            <p:cNvSpPr txBox="1">
              <a:spLocks/>
            </p:cNvSpPr>
            <p:nvPr/>
          </p:nvSpPr>
          <p:spPr>
            <a:xfrm>
              <a:off x="6833548" y="2461217"/>
              <a:ext cx="4481576" cy="1492290"/>
            </a:xfrm>
            <a:prstGeom prst="rect">
              <a:avLst/>
            </a:prstGeom>
            <a:noFill/>
            <a:ln w="3175">
              <a:noFill/>
              <a:prstDash val="solid"/>
              <a:miter lim="800000"/>
            </a:ln>
          </p:spPr>
          <p:txBody>
            <a:bodyPr vert="horz" lIns="72000" tIns="36000" rIns="72000" bIns="36000" rtlCol="0" anchor="ctr" anchorCtr="0">
              <a:noAutofit/>
            </a:bodyPr>
            <a:lstStyle>
              <a:lvl1pPr algn="ctr" defTabSz="914400" rtl="0" eaLnBrk="1" latinLnBrk="0" hangingPunct="1">
                <a:lnSpc>
                  <a:spcPct val="85000"/>
                </a:lnSpc>
                <a:spcBef>
                  <a:spcPct val="0"/>
                </a:spcBef>
                <a:buNone/>
                <a:defRPr sz="2400" b="0" kern="1200">
                  <a:solidFill>
                    <a:schemeClr val="accent2">
                      <a:lumMod val="50000"/>
                    </a:schemeClr>
                  </a:solidFill>
                  <a:latin typeface="+mj-lt"/>
                  <a:ea typeface="+mj-ea"/>
                  <a:cs typeface="Arial" panose="020B0604020202020204" pitchFamily="34" charset="0"/>
                </a:defRPr>
              </a:lvl1pPr>
            </a:lstStyle>
            <a:p>
              <a:pPr>
                <a:lnSpc>
                  <a:spcPct val="80000"/>
                </a:lnSpc>
                <a:defRPr/>
              </a:pPr>
              <a:r>
                <a:rPr lang="en-GB" sz="2000" dirty="0">
                  <a:solidFill>
                    <a:srgbClr val="FFFFFF"/>
                  </a:solidFill>
                  <a:latin typeface="+mn-lt"/>
                </a:rPr>
                <a:t>The most consistent brands get</a:t>
              </a:r>
            </a:p>
            <a:p>
              <a:pPr>
                <a:lnSpc>
                  <a:spcPct val="80000"/>
                </a:lnSpc>
                <a:defRPr/>
              </a:pPr>
              <a:r>
                <a:rPr lang="en-GB" sz="4800" dirty="0">
                  <a:solidFill>
                    <a:srgbClr val="FCC600"/>
                  </a:solidFill>
                </a:rPr>
                <a:t>+27% more</a:t>
              </a:r>
              <a:br>
                <a:rPr lang="en-GB" sz="3200" dirty="0">
                  <a:solidFill>
                    <a:srgbClr val="FFFFFF"/>
                  </a:solidFill>
                  <a:latin typeface="+mn-lt"/>
                </a:rPr>
              </a:br>
              <a:r>
                <a:rPr lang="en-GB" dirty="0">
                  <a:solidFill>
                    <a:srgbClr val="FFFFFF"/>
                  </a:solidFill>
                  <a:latin typeface="+mn-lt"/>
                </a:rPr>
                <a:t>Very Large Brand Effects</a:t>
              </a:r>
              <a:endParaRPr lang="en-US" sz="3200" dirty="0">
                <a:solidFill>
                  <a:srgbClr val="FFFFFF"/>
                </a:solidFill>
                <a:latin typeface="+mn-lt"/>
              </a:endParaRPr>
            </a:p>
          </p:txBody>
        </p:sp>
        <p:pic>
          <p:nvPicPr>
            <p:cNvPr id="56" name="Graphic 55">
              <a:extLst>
                <a:ext uri="{FF2B5EF4-FFF2-40B4-BE49-F238E27FC236}">
                  <a16:creationId xmlns:a16="http://schemas.microsoft.com/office/drawing/2014/main" id="{ECF6688B-5C93-A892-707B-1EA12C6172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6538" y="4028999"/>
              <a:ext cx="1179897" cy="664207"/>
            </a:xfrm>
            <a:prstGeom prst="rect">
              <a:avLst/>
            </a:prstGeom>
          </p:spPr>
        </p:pic>
        <p:sp>
          <p:nvSpPr>
            <p:cNvPr id="57" name="Text Placeholder 12">
              <a:extLst>
                <a:ext uri="{FF2B5EF4-FFF2-40B4-BE49-F238E27FC236}">
                  <a16:creationId xmlns:a16="http://schemas.microsoft.com/office/drawing/2014/main" id="{7ED2CAA8-943F-8E7D-6F94-EBAD3EACC943}"/>
                </a:ext>
              </a:extLst>
            </p:cNvPr>
            <p:cNvSpPr txBox="1">
              <a:spLocks/>
            </p:cNvSpPr>
            <p:nvPr/>
          </p:nvSpPr>
          <p:spPr>
            <a:xfrm>
              <a:off x="8933335" y="4444845"/>
              <a:ext cx="1491309" cy="540463"/>
            </a:xfrm>
            <a:prstGeom prst="rect">
              <a:avLst/>
            </a:prstGeom>
          </p:spPr>
          <p:txBody>
            <a:bodyPr vert="horz" lIns="72000" tIns="36000" rIns="72000" bIns="36000" rtlCol="0" anchor="ctr" anchorCtr="0">
              <a:noAutofit/>
            </a:bodyPr>
            <a:lstStyle>
              <a:lvl1pPr marL="0" marR="0" indent="0" algn="l" defTabSz="914400" rtl="0" eaLnBrk="1" fontAlgn="auto" latinLnBrk="0" hangingPunct="1">
                <a:lnSpc>
                  <a:spcPct val="100000"/>
                </a:lnSpc>
                <a:spcBef>
                  <a:spcPts val="1200"/>
                </a:spcBef>
                <a:spcAft>
                  <a:spcPts val="0"/>
                </a:spcAft>
                <a:buClr>
                  <a:schemeClr val="tx2"/>
                </a:buClr>
                <a:buSzPct val="100000"/>
                <a:buFontTx/>
                <a:buNone/>
                <a:tabLst/>
                <a:defRPr sz="2400" b="0" kern="1200" baseline="0">
                  <a:solidFill>
                    <a:schemeClr val="tx1"/>
                  </a:solidFill>
                  <a:latin typeface="+mn-lt"/>
                  <a:ea typeface="+mn-ea"/>
                  <a:cs typeface="Arial" panose="020B0604020202020204" pitchFamily="34" charset="0"/>
                </a:defRPr>
              </a:lvl1pPr>
              <a:lvl2pPr marL="457200" indent="0" algn="l" defTabSz="914400" rtl="0" eaLnBrk="1" latinLnBrk="0" hangingPunct="1">
                <a:lnSpc>
                  <a:spcPct val="100000"/>
                </a:lnSpc>
                <a:spcBef>
                  <a:spcPts val="1200"/>
                </a:spcBef>
                <a:buClr>
                  <a:schemeClr val="tx2"/>
                </a:buClr>
                <a:buSzPct val="100000"/>
                <a:buFont typeface="Arial" panose="020B0604020202020204" pitchFamily="34" charset="0"/>
                <a:buNone/>
                <a:defRPr sz="2000" b="1"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1200"/>
                </a:spcBef>
                <a:buClr>
                  <a:schemeClr val="tx2"/>
                </a:buClr>
                <a:buSzPct val="100000"/>
                <a:buFont typeface="Wingdings" panose="05000000000000000000" pitchFamily="2" charset="2"/>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1200"/>
                </a:spcBef>
                <a:buClr>
                  <a:schemeClr val="tx2"/>
                </a:buClr>
                <a:buSzPct val="100000"/>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1200"/>
                </a:spcBef>
                <a:buClr>
                  <a:schemeClr val="tx2"/>
                </a:buClr>
                <a:buSzPct val="100000"/>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ED3293"/>
                </a:buClr>
                <a:defRPr/>
              </a:pPr>
              <a:r>
                <a:rPr lang="en-GB" sz="1100" dirty="0">
                  <a:solidFill>
                    <a:srgbClr val="FFFFFF"/>
                  </a:solidFill>
                </a:rPr>
                <a:t>Incorporated by</a:t>
              </a:r>
              <a:br>
                <a:rPr lang="en-GB" sz="1100" dirty="0">
                  <a:solidFill>
                    <a:srgbClr val="FFFFFF"/>
                  </a:solidFill>
                </a:rPr>
              </a:br>
              <a:r>
                <a:rPr lang="en-GB" sz="1300" dirty="0">
                  <a:solidFill>
                    <a:srgbClr val="FFFFFF"/>
                  </a:solidFill>
                </a:rPr>
                <a:t>Royal Charter</a:t>
              </a:r>
              <a:endParaRPr lang="en-US" sz="1300" dirty="0">
                <a:solidFill>
                  <a:srgbClr val="FFFFFF"/>
                </a:solidFill>
              </a:endParaRPr>
            </a:p>
          </p:txBody>
        </p:sp>
      </p:grpSp>
      <p:sp>
        <p:nvSpPr>
          <p:cNvPr id="59" name="Rectangle: Rounded Corners 58">
            <a:hlinkClick r:id="rId12"/>
            <a:extLst>
              <a:ext uri="{FF2B5EF4-FFF2-40B4-BE49-F238E27FC236}">
                <a16:creationId xmlns:a16="http://schemas.microsoft.com/office/drawing/2014/main" id="{0F7AE4CA-BB51-A0E9-F8D0-E9800ED6DE87}"/>
              </a:ext>
            </a:extLst>
          </p:cNvPr>
          <p:cNvSpPr/>
          <p:nvPr/>
        </p:nvSpPr>
        <p:spPr>
          <a:xfrm>
            <a:off x="7906122" y="5119225"/>
            <a:ext cx="2336428" cy="509246"/>
          </a:xfrm>
          <a:prstGeom prst="roundRect">
            <a:avLst>
              <a:gd name="adj" fmla="val 48625"/>
            </a:avLst>
          </a:prstGeom>
          <a:solidFill>
            <a:srgbClr val="ED3293"/>
          </a:solidFill>
          <a:ln>
            <a:solidFill>
              <a:schemeClr val="bg1"/>
            </a:solidFill>
          </a:ln>
          <a:effectLst>
            <a:outerShdw blurRad="152400" sx="102000" sy="102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Click to download the</a:t>
            </a:r>
            <a:br>
              <a:rPr lang="en-GB" sz="1200" dirty="0"/>
            </a:br>
            <a:r>
              <a:rPr lang="en-GB" sz="1200" b="1" dirty="0"/>
              <a:t>Compound Creativity </a:t>
            </a:r>
            <a:r>
              <a:rPr lang="en-GB" sz="1200" dirty="0"/>
              <a:t>report</a:t>
            </a:r>
          </a:p>
        </p:txBody>
      </p:sp>
      <p:pic>
        <p:nvPicPr>
          <p:cNvPr id="61" name="Picture 2" descr="A logo of a circular object with arrows&#10;&#10;Description automatically generated">
            <a:extLst>
              <a:ext uri="{FF2B5EF4-FFF2-40B4-BE49-F238E27FC236}">
                <a16:creationId xmlns:a16="http://schemas.microsoft.com/office/drawing/2014/main" id="{74310EC6-7757-FBC9-9D1F-B14B0A8A1E0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886" t="2819" r="9886" b="17923"/>
          <a:stretch/>
        </p:blipFill>
        <p:spPr bwMode="auto">
          <a:xfrm>
            <a:off x="192741" y="80570"/>
            <a:ext cx="850248" cy="839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ery (online retailer) - Wikipedia">
            <a:extLst>
              <a:ext uri="{FF2B5EF4-FFF2-40B4-BE49-F238E27FC236}">
                <a16:creationId xmlns:a16="http://schemas.microsoft.com/office/drawing/2014/main" id="{BBD6D680-B9CB-B0D8-47C5-9653B3993E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71091" y="226598"/>
            <a:ext cx="548506" cy="548506"/>
          </a:xfrm>
          <a:prstGeom prst="rect">
            <a:avLst/>
          </a:prstGeom>
          <a:ln w="95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240962"/>
      </p:ext>
    </p:extLst>
  </p:cSld>
  <p:clrMapOvr>
    <a:masterClrMapping/>
  </p:clrMapOvr>
  <p:transition>
    <p:fade/>
  </p:transition>
</p:sld>
</file>

<file path=ppt/theme/theme1.xml><?xml version="1.0" encoding="utf-8"?>
<a:theme xmlns:a="http://schemas.openxmlformats.org/drawingml/2006/main" name="3_System1 Layout 2023 [v5.01]">
  <a:themeElements>
    <a:clrScheme name="#S1-2023">
      <a:dk1>
        <a:srgbClr val="292929"/>
      </a:dk1>
      <a:lt1>
        <a:srgbClr val="FFFFFF"/>
      </a:lt1>
      <a:dk2>
        <a:srgbClr val="ED3293"/>
      </a:dk2>
      <a:lt2>
        <a:srgbClr val="FFFFFF"/>
      </a:lt2>
      <a:accent1>
        <a:srgbClr val="ED3293"/>
      </a:accent1>
      <a:accent2>
        <a:srgbClr val="FCC600"/>
      </a:accent2>
      <a:accent3>
        <a:srgbClr val="00A9E7"/>
      </a:accent3>
      <a:accent4>
        <a:srgbClr val="9673B1"/>
      </a:accent4>
      <a:accent5>
        <a:srgbClr val="FF822D"/>
      </a:accent5>
      <a:accent6>
        <a:srgbClr val="92D050"/>
      </a:accent6>
      <a:hlink>
        <a:srgbClr val="ED3293"/>
      </a:hlink>
      <a:folHlink>
        <a:srgbClr val="830B4A"/>
      </a:folHlink>
    </a:clrScheme>
    <a:fontScheme name="Aptos">
      <a:majorFont>
        <a:latin typeface="Aptos ExtraBold"/>
        <a:ea typeface=""/>
        <a:cs typeface=""/>
      </a:majorFont>
      <a:minorFont>
        <a:latin typeface="Apto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2"/>
        </a:solidFill>
        <a:ln w="19050" cap="flat" cmpd="sng" algn="ctr">
          <a:noFill/>
          <a:prstDash val="solid"/>
          <a:miter lim="800000"/>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defRPr sz="1600" baseline="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tx2"/>
          </a:solidFill>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3175">
          <a:noFill/>
          <a:prstDash val="solid"/>
          <a:miter lim="800000"/>
        </a:ln>
      </a:spPr>
      <a:bodyPr vert="horz" wrap="square" lIns="72000" tIns="72000" rIns="72000" bIns="72000" rtlCol="0">
        <a:spAutoFit/>
      </a:bodyPr>
      <a:lstStyle>
        <a:defPPr algn="l">
          <a:spcBef>
            <a:spcPts val="1200"/>
          </a:spcBef>
          <a:buClr>
            <a:schemeClr val="tx2"/>
          </a:buClr>
          <a:defRPr sz="1600" dirty="0" err="1" smtClean="0"/>
        </a:defPPr>
      </a:lstStyle>
    </a:txDef>
  </a:objectDefaults>
  <a:extraClrSchemeLst/>
  <a:custClrLst>
    <a:custClr name="S1 Primary Pink">
      <a:srgbClr val="ED3293"/>
    </a:custClr>
    <a:custClr name="S1 Secondary Yellow">
      <a:srgbClr val="FCC600"/>
    </a:custClr>
    <a:custClr name="S1 Blue">
      <a:srgbClr val="00A9E7"/>
    </a:custClr>
    <a:custClr name="S1 Teal">
      <a:srgbClr val="71B5B2"/>
    </a:custClr>
    <a:custClr name="S1 Grey">
      <a:srgbClr val="7F7F7F"/>
    </a:custClr>
    <a:custClr name="+5 Green">
      <a:srgbClr val="339966"/>
    </a:custClr>
    <a:custClr name="+4 Green">
      <a:srgbClr val="99CC00"/>
    </a:custClr>
    <a:custClr name="+3 Yellow">
      <a:srgbClr val="FCC600"/>
    </a:custClr>
    <a:custClr name="+2 Orange">
      <a:srgbClr val="FF8200"/>
    </a:custClr>
    <a:custClr name="+1 Red">
      <a:srgbClr val="FF5050"/>
    </a:custClr>
  </a:custClrLst>
  <a:extLst>
    <a:ext uri="{05A4C25C-085E-4340-85A3-A5531E510DB2}">
      <thm15:themeFamily xmlns:thm15="http://schemas.microsoft.com/office/thememl/2012/main" name="Default Master v5.01.potx" id="{027B2230-EA8A-4C2B-8DD1-4B1889CB1478}" vid="{77E3EE1C-56CC-4652-AE42-CA3698B6DEEF}"/>
    </a:ext>
  </a:extLst>
</a:theme>
</file>

<file path=ppt/theme/theme2.xml><?xml version="1.0" encoding="utf-8"?>
<a:theme xmlns:a="http://schemas.openxmlformats.org/drawingml/2006/main" name="Office Theme">
  <a:themeElements>
    <a:clrScheme name="&amp;System1 GROUP">
      <a:dk1>
        <a:srgbClr val="424242"/>
      </a:dk1>
      <a:lt1>
        <a:srgbClr val="FFFFFF"/>
      </a:lt1>
      <a:dk2>
        <a:srgbClr val="ED3293"/>
      </a:dk2>
      <a:lt2>
        <a:srgbClr val="EAEAEA"/>
      </a:lt2>
      <a:accent1>
        <a:srgbClr val="ED3293"/>
      </a:accent1>
      <a:accent2>
        <a:srgbClr val="F58EC4"/>
      </a:accent2>
      <a:accent3>
        <a:srgbClr val="7B54C4"/>
      </a:accent3>
      <a:accent4>
        <a:srgbClr val="B098DC"/>
      </a:accent4>
      <a:accent5>
        <a:srgbClr val="458380"/>
      </a:accent5>
      <a:accent6>
        <a:srgbClr val="71B5B2"/>
      </a:accent6>
      <a:hlink>
        <a:srgbClr val="71B5B2"/>
      </a:hlink>
      <a:folHlink>
        <a:srgbClr val="FF5050"/>
      </a:folHlink>
    </a:clrScheme>
    <a:fontScheme name=".System 1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mp;System1 GROUP">
      <a:dk1>
        <a:srgbClr val="424242"/>
      </a:dk1>
      <a:lt1>
        <a:srgbClr val="FFFFFF"/>
      </a:lt1>
      <a:dk2>
        <a:srgbClr val="ED3293"/>
      </a:dk2>
      <a:lt2>
        <a:srgbClr val="EAEAEA"/>
      </a:lt2>
      <a:accent1>
        <a:srgbClr val="ED3293"/>
      </a:accent1>
      <a:accent2>
        <a:srgbClr val="F58EC4"/>
      </a:accent2>
      <a:accent3>
        <a:srgbClr val="7B54C4"/>
      </a:accent3>
      <a:accent4>
        <a:srgbClr val="B098DC"/>
      </a:accent4>
      <a:accent5>
        <a:srgbClr val="458380"/>
      </a:accent5>
      <a:accent6>
        <a:srgbClr val="71B5B2"/>
      </a:accent6>
      <a:hlink>
        <a:srgbClr val="71B5B2"/>
      </a:hlink>
      <a:folHlink>
        <a:srgbClr val="FF5050"/>
      </a:folHlink>
    </a:clrScheme>
    <a:fontScheme name=".System 1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EFA31BF-35F4-44F7-8699-AE0E32CB79EF}">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imeLastUpdated xmlns="bd7ffb7d-d5f2-4ce7-8c85-6bf823a8ac81" xsi:nil="true"/>
    <Product xmlns="bd7ffb7d-d5f2-4ce7-8c85-6bf823a8ac81" xsi:nil="true"/>
    <Country xmlns="bd7ffb7d-d5f2-4ce7-8c85-6bf823a8ac81" xsi:nil="true"/>
    <TaxCatchAll xmlns="085e1467-d139-4e00-9a9b-f9b52f38e2bf" xsi:nil="true"/>
    <lcf76f155ced4ddcb4097134ff3c332f xmlns="bd7ffb7d-d5f2-4ce7-8c85-6bf823a8ac8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A611BC74A77244B387647955894EDA" ma:contentTypeVersion="21" ma:contentTypeDescription="Create a new document." ma:contentTypeScope="" ma:versionID="96817ea1acdcb248899053747185a4c8">
  <xsd:schema xmlns:xsd="http://www.w3.org/2001/XMLSchema" xmlns:xs="http://www.w3.org/2001/XMLSchema" xmlns:p="http://schemas.microsoft.com/office/2006/metadata/properties" xmlns:ns2="bd7ffb7d-d5f2-4ce7-8c85-6bf823a8ac81" xmlns:ns3="085e1467-d139-4e00-9a9b-f9b52f38e2bf" targetNamespace="http://schemas.microsoft.com/office/2006/metadata/properties" ma:root="true" ma:fieldsID="428eb1baaf692e5b0b0670b68d4d44dd" ns2:_="" ns3:_="">
    <xsd:import namespace="bd7ffb7d-d5f2-4ce7-8c85-6bf823a8ac81"/>
    <xsd:import namespace="085e1467-d139-4e00-9a9b-f9b52f38e2bf"/>
    <xsd:element name="properties">
      <xsd:complexType>
        <xsd:sequence>
          <xsd:element name="documentManagement">
            <xsd:complexType>
              <xsd:all>
                <xsd:element ref="ns2:Country" minOccurs="0"/>
                <xsd:element ref="ns2:Product"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TimeLastUpdated"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ffb7d-d5f2-4ce7-8c85-6bf823a8ac81" elementFormDefault="qualified">
    <xsd:import namespace="http://schemas.microsoft.com/office/2006/documentManagement/types"/>
    <xsd:import namespace="http://schemas.microsoft.com/office/infopath/2007/PartnerControls"/>
    <xsd:element name="Country" ma:index="8" nillable="true" ma:displayName="Country" ma:format="Dropdown" ma:internalName="Country">
      <xsd:complexType>
        <xsd:complexContent>
          <xsd:extension base="dms:MultiChoice">
            <xsd:sequence>
              <xsd:element name="Value" maxOccurs="unbounded" minOccurs="0" nillable="true">
                <xsd:simpleType>
                  <xsd:restriction base="dms:Choice">
                    <xsd:enumeration value="UK"/>
                    <xsd:enumeration value="Eire"/>
                  </xsd:restriction>
                </xsd:simpleType>
              </xsd:element>
            </xsd:sequence>
          </xsd:extension>
        </xsd:complexContent>
      </xsd:complexType>
    </xsd:element>
    <xsd:element name="Product" ma:index="9" nillable="true" ma:displayName="Product" ma:format="Dropdown" ma:internalName="Product">
      <xsd:complexType>
        <xsd:complexContent>
          <xsd:extension base="dms:MultiChoice">
            <xsd:sequence>
              <xsd:element name="Value" maxOccurs="unbounded" minOccurs="0" nillable="true">
                <xsd:simpleType>
                  <xsd:restriction base="dms:Choice">
                    <xsd:enumeration value="TYA Ratings"/>
                    <xsd:enumeration value="TYA Ratings Premium"/>
                    <xsd:enumeration value="TYB Essentials"/>
                    <xsd:enumeration value="TYA Essentials"/>
                    <xsd:enumeration value="TYI Essentials"/>
                    <xsd:enumeration value="TYB Pro-Predictions"/>
                    <xsd:enumeration value="TYA Pro-Predictions"/>
                    <xsd:enumeration value="TYI Pro-Predictions"/>
                    <xsd:enumeration value="TYB Pro-Consultancy"/>
                    <xsd:enumeration value="TYA Pro-Consultancy"/>
                    <xsd:enumeration value="TYI Pro-Consultancy"/>
                    <xsd:enumeration value="Idea - Pro Consultancy"/>
                    <xsd:enumeration value="Brand - Pro Consultancy"/>
                    <xsd:enumeration value="Comms - Pro Consultancy"/>
                    <xsd:enumeration value="TYB Enterprise"/>
                    <xsd:enumeration value="DAT"/>
                    <xsd:enumeration value="Brand Landscaping"/>
                    <xsd:enumeration value="Ad Audit"/>
                    <xsd:enumeration value="Category Trends"/>
                    <xsd:enumeration value="Creative Briefing"/>
                    <xsd:enumeration value="TYI Enterprise"/>
                    <xsd:enumeration value="Insights Optimizer"/>
                    <xsd:enumeration value="Concept Optimizer"/>
                    <xsd:enumeration value="Pack Optimizer"/>
                    <xsd:enumeration value="Idea - Ent Consultancy"/>
                    <xsd:enumeration value="Brand - Ent Consultancy"/>
                    <xsd:enumeration value="Comms - Ent Consultancy"/>
                    <xsd:enumeration value="TYA Enterprise"/>
                    <xsd:enumeration value="Consultancy"/>
                    <xsd:enumeration value="Other"/>
                  </xsd:restrict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TimeLastUpdated" ma:index="23" nillable="true" ma:displayName="Time Last Updated" ma:format="DateTime" ma:internalName="TimeLastUpdat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251838-ecd0-4db9-ae66-54a965fd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5e1467-d139-4e00-9a9b-f9b52f38e2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e1f3c4d3-22c2-42a4-934c-62608fcb5872}" ma:internalName="TaxCatchAll" ma:showField="CatchAllData" ma:web="085e1467-d139-4e00-9a9b-f9b52f38e2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D0CEDD-F622-4A8A-862F-42C68B25438B}">
  <ds:schemaRefs>
    <ds:schemaRef ds:uri="http://schemas.microsoft.com/sharepoint/v3/contenttype/forms"/>
  </ds:schemaRefs>
</ds:datastoreItem>
</file>

<file path=customXml/itemProps2.xml><?xml version="1.0" encoding="utf-8"?>
<ds:datastoreItem xmlns:ds="http://schemas.openxmlformats.org/officeDocument/2006/customXml" ds:itemID="{5A3B16D7-8350-4EC3-8BBD-777A67FBA735}">
  <ds:schemaRefs>
    <ds:schemaRef ds:uri="bd7ffb7d-d5f2-4ce7-8c85-6bf823a8ac81"/>
    <ds:schemaRef ds:uri="http://schemas.microsoft.com/office/2006/documentManagement/types"/>
    <ds:schemaRef ds:uri="085e1467-d139-4e00-9a9b-f9b52f38e2bf"/>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AE4CABC8-9B94-4CE4-881D-5595978BDB1E}">
  <ds:schemaRefs>
    <ds:schemaRef ds:uri="085e1467-d139-4e00-9a9b-f9b52f38e2bf"/>
    <ds:schemaRef ds:uri="bd7ffb7d-d5f2-4ce7-8c85-6bf823a8ac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0924d75-f9fc-43b8-ba1e-617af9261a51}" enabled="1" method="Standard" siteId="{8c105f40-3231-4885-a368-2fdd54c338b6}" removed="0"/>
</clbl:labelList>
</file>

<file path=docProps/app.xml><?xml version="1.0" encoding="utf-8"?>
<Properties xmlns="http://schemas.openxmlformats.org/officeDocument/2006/extended-properties" xmlns:vt="http://schemas.openxmlformats.org/officeDocument/2006/docPropsVTypes">
  <Template/>
  <TotalTime>356</TotalTime>
  <Words>356</Words>
  <Application>Microsoft Office PowerPoint</Application>
  <PresentationFormat>Widescreen</PresentationFormat>
  <Paragraphs>80</Paragraphs>
  <Slides>6</Slides>
  <Notes>0</Notes>
  <HiddenSlides>0</HiddenSlides>
  <MMClips>3</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3_System1 Layout 2023 [v5.01]</vt:lpstr>
      <vt:lpstr>Very Makes it Sparkle on TikTok</vt:lpstr>
      <vt:lpstr>Very successfully used showmanship features to entertain &amp; create a 5-Star TikTok cut-down ad!</vt:lpstr>
      <vt:lpstr>Vibrant visuals hook TikTok users in,  emotional features maintain their attention</vt:lpstr>
      <vt:lpstr>A relevant soundtrack suits the platform &amp; audience, boosting emotional engagement &amp; virality</vt:lpstr>
      <vt:lpstr>Character fluent devices drive emotional appeal &amp; brand recognition</vt:lpstr>
      <vt:lpstr>Consistent delivery of distinctive assets &amp; brand personality across channels maximises impact</vt:lpstr>
    </vt:vector>
  </TitlesOfParts>
  <Company>System1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TYA Express Guidance</dc:title>
  <dc:creator>Nina Holland</dc:creator>
  <cp:lastModifiedBy>Bruce Bickerton</cp:lastModifiedBy>
  <cp:revision>14</cp:revision>
  <dcterms:created xsi:type="dcterms:W3CDTF">2020-05-11T15:52:34Z</dcterms:created>
  <dcterms:modified xsi:type="dcterms:W3CDTF">2025-01-22T12:04:52Z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 Version">
    <vt:lpwstr>02.23</vt:lpwstr>
  </property>
  <property fmtid="{D5CDD505-2E9C-101B-9397-08002B2CF9AE}" pid="3" name="PPTX template Version">
    <vt:lpwstr>02.23</vt:lpwstr>
  </property>
  <property fmtid="{D5CDD505-2E9C-101B-9397-08002B2CF9AE}" pid="4" name="Date updated">
    <vt:filetime>2023-06-12T10:00:00Z</vt:filetime>
  </property>
  <property fmtid="{D5CDD505-2E9C-101B-9397-08002B2CF9AE}" pid="5" name="ContentTypeId">
    <vt:lpwstr>0x0101005AA611BC74A77244B387647955894EDA</vt:lpwstr>
  </property>
  <property fmtid="{D5CDD505-2E9C-101B-9397-08002B2CF9AE}" pid="6" name="MediaServiceImageTags">
    <vt:lpwstr/>
  </property>
</Properties>
</file>