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93" r:id="rId16"/>
    <p:sldId id="294" r:id="rId17"/>
    <p:sldId id="295" r:id="rId18"/>
    <p:sldId id="296" r:id="rId19"/>
    <p:sldId id="297" r:id="rId20"/>
    <p:sldId id="298" r:id="rId21"/>
  </p:sldIdLst>
  <p:sldSz cx="13411200" cy="7543800"/>
  <p:notesSz cx="7543800" cy="134112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  <p:pic>
        <p:nvPicPr>
          <p:cNvPr id="4" name="Media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2633663"/>
            <a:ext cx="5029200" cy="2838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Custom</PresentationFormat>
  <Paragraphs>20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Emily Cook</cp:lastModifiedBy>
  <cp:revision>3</cp:revision>
  <dcterms:created xsi:type="dcterms:W3CDTF">2025-10-21T23:04:00Z</dcterms:created>
  <dcterms:modified xsi:type="dcterms:W3CDTF">2025-10-31T01:21:30Z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B59728A40B554AF7B8DF0BFFB8043237_12</vt:lpwstr>
  </property>
  <property fmtid="{D5CDD505-2E9C-101B-9397-08002B2CF9AE}" pid="3" name="KSOProductBuildVer">
    <vt:lpwstr>2057-12.2.0.23131</vt:lpwstr>
  </property>
</Properties>
</file>